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708" r:id="rId2"/>
  </p:sldMasterIdLst>
  <p:notesMasterIdLst>
    <p:notesMasterId r:id="rId49"/>
  </p:notesMasterIdLst>
  <p:sldIdLst>
    <p:sldId id="285" r:id="rId3"/>
    <p:sldId id="256" r:id="rId4"/>
    <p:sldId id="257" r:id="rId5"/>
    <p:sldId id="259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65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306" r:id="rId25"/>
    <p:sldId id="281" r:id="rId26"/>
    <p:sldId id="283" r:id="rId27"/>
    <p:sldId id="282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4" r:id="rId46"/>
    <p:sldId id="305" r:id="rId47"/>
    <p:sldId id="30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415"/>
    <a:srgbClr val="13D7A4"/>
    <a:srgbClr val="6BF2CE"/>
    <a:srgbClr val="412BED"/>
    <a:srgbClr val="2DBEBE"/>
    <a:srgbClr val="FFFD37"/>
    <a:srgbClr val="FFD700"/>
    <a:srgbClr val="FFC800"/>
    <a:srgbClr val="C2C248"/>
    <a:srgbClr val="F3EE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044446-523D-4E2A-90E1-E24798BF550C}" v="1960" dt="2024-06-20T06:35:21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8" autoAdjust="0"/>
    <p:restoredTop sz="93333" autoAdjust="0"/>
  </p:normalViewPr>
  <p:slideViewPr>
    <p:cSldViewPr snapToGrid="0">
      <p:cViewPr>
        <p:scale>
          <a:sx n="66" d="100"/>
          <a:sy n="66" d="100"/>
        </p:scale>
        <p:origin x="466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hin Hanumanthu" userId="de50d331684fab25" providerId="LiveId" clId="{30044446-523D-4E2A-90E1-E24798BF550C}"/>
    <pc:docChg chg="undo redo custSel addSld delSld modSld sldOrd modMainMaster addSection delSection">
      <pc:chgData name="Nithin Hanumanthu" userId="de50d331684fab25" providerId="LiveId" clId="{30044446-523D-4E2A-90E1-E24798BF550C}" dt="2024-06-20T07:42:33.911" v="19557" actId="255"/>
      <pc:docMkLst>
        <pc:docMk/>
      </pc:docMkLst>
      <pc:sldChg chg="addSp delSp modSp mod setBg modClrScheme chgLayout">
        <pc:chgData name="Nithin Hanumanthu" userId="de50d331684fab25" providerId="LiveId" clId="{30044446-523D-4E2A-90E1-E24798BF550C}" dt="2024-06-20T05:23:22.102" v="18911" actId="208"/>
        <pc:sldMkLst>
          <pc:docMk/>
          <pc:sldMk cId="1217048992" sldId="256"/>
        </pc:sldMkLst>
        <pc:spChg chg="mod ord">
          <ac:chgData name="Nithin Hanumanthu" userId="de50d331684fab25" providerId="LiveId" clId="{30044446-523D-4E2A-90E1-E24798BF550C}" dt="2024-06-01T04:44:24.842" v="8237" actId="207"/>
          <ac:spMkLst>
            <pc:docMk/>
            <pc:sldMk cId="1217048992" sldId="256"/>
            <ac:spMk id="2" creationId="{0D628467-71F0-6A64-5F8E-0676808F1010}"/>
          </ac:spMkLst>
        </pc:spChg>
        <pc:spChg chg="del mod ord">
          <ac:chgData name="Nithin Hanumanthu" userId="de50d331684fab25" providerId="LiveId" clId="{30044446-523D-4E2A-90E1-E24798BF550C}" dt="2024-06-20T05:20:33.026" v="18871" actId="478"/>
          <ac:spMkLst>
            <pc:docMk/>
            <pc:sldMk cId="1217048992" sldId="256"/>
            <ac:spMk id="3" creationId="{904E82C5-0102-0AD4-B170-F0C8F6FD0B10}"/>
          </ac:spMkLst>
        </pc:spChg>
        <pc:spChg chg="add del mod">
          <ac:chgData name="Nithin Hanumanthu" userId="de50d331684fab25" providerId="LiveId" clId="{30044446-523D-4E2A-90E1-E24798BF550C}" dt="2024-05-30T16:03:18.034" v="6500"/>
          <ac:spMkLst>
            <pc:docMk/>
            <pc:sldMk cId="1217048992" sldId="256"/>
            <ac:spMk id="4" creationId="{50CFDBC4-2D83-C0DC-5B1C-3FE5A9521A10}"/>
          </ac:spMkLst>
        </pc:spChg>
        <pc:spChg chg="add del mod">
          <ac:chgData name="Nithin Hanumanthu" userId="de50d331684fab25" providerId="LiveId" clId="{30044446-523D-4E2A-90E1-E24798BF550C}" dt="2024-05-26T13:52:57.912" v="1065" actId="6264"/>
          <ac:spMkLst>
            <pc:docMk/>
            <pc:sldMk cId="1217048992" sldId="256"/>
            <ac:spMk id="4" creationId="{9116F616-6C75-582B-12FD-4F4F2C95D72C}"/>
          </ac:spMkLst>
        </pc:spChg>
        <pc:spChg chg="add mod">
          <ac:chgData name="Nithin Hanumanthu" userId="de50d331684fab25" providerId="LiveId" clId="{30044446-523D-4E2A-90E1-E24798BF550C}" dt="2024-06-02T03:36:13.431" v="8567" actId="1036"/>
          <ac:spMkLst>
            <pc:docMk/>
            <pc:sldMk cId="1217048992" sldId="256"/>
            <ac:spMk id="4" creationId="{C37FE0BC-D9DD-C248-E8C0-E7EEEB2F8742}"/>
          </ac:spMkLst>
        </pc:spChg>
        <pc:spChg chg="add mod">
          <ac:chgData name="Nithin Hanumanthu" userId="de50d331684fab25" providerId="LiveId" clId="{30044446-523D-4E2A-90E1-E24798BF550C}" dt="2024-06-01T04:06:43.204" v="8127" actId="20577"/>
          <ac:spMkLst>
            <pc:docMk/>
            <pc:sldMk cId="1217048992" sldId="256"/>
            <ac:spMk id="5" creationId="{1844F690-A226-92A4-2AC9-DE498B6EA0A7}"/>
          </ac:spMkLst>
        </pc:spChg>
        <pc:spChg chg="add del mod">
          <ac:chgData name="Nithin Hanumanthu" userId="de50d331684fab25" providerId="LiveId" clId="{30044446-523D-4E2A-90E1-E24798BF550C}" dt="2024-05-26T13:52:57.912" v="1065" actId="6264"/>
          <ac:spMkLst>
            <pc:docMk/>
            <pc:sldMk cId="1217048992" sldId="256"/>
            <ac:spMk id="5" creationId="{441A0238-1794-1C49-BC0E-C30C8589C0F1}"/>
          </ac:spMkLst>
        </pc:spChg>
        <pc:spChg chg="add del mod">
          <ac:chgData name="Nithin Hanumanthu" userId="de50d331684fab25" providerId="LiveId" clId="{30044446-523D-4E2A-90E1-E24798BF550C}" dt="2024-05-26T13:52:57.623" v="1064" actId="6264"/>
          <ac:spMkLst>
            <pc:docMk/>
            <pc:sldMk cId="1217048992" sldId="256"/>
            <ac:spMk id="6" creationId="{2DC9EDD2-E01D-2282-FA11-3EF8CBC793DF}"/>
          </ac:spMkLst>
        </pc:spChg>
        <pc:spChg chg="add mod">
          <ac:chgData name="Nithin Hanumanthu" userId="de50d331684fab25" providerId="LiveId" clId="{30044446-523D-4E2A-90E1-E24798BF550C}" dt="2024-06-02T03:37:40.870" v="8667" actId="1035"/>
          <ac:spMkLst>
            <pc:docMk/>
            <pc:sldMk cId="1217048992" sldId="256"/>
            <ac:spMk id="6" creationId="{ADDCD52B-A793-CE73-B2DB-717DE020B121}"/>
          </ac:spMkLst>
        </pc:spChg>
        <pc:spChg chg="add del">
          <ac:chgData name="Nithin Hanumanthu" userId="de50d331684fab25" providerId="LiveId" clId="{30044446-523D-4E2A-90E1-E24798BF550C}" dt="2024-06-01T04:04:13.795" v="8098" actId="22"/>
          <ac:spMkLst>
            <pc:docMk/>
            <pc:sldMk cId="1217048992" sldId="256"/>
            <ac:spMk id="6" creationId="{FA134D5E-A257-30C9-770C-F01C8907524E}"/>
          </ac:spMkLst>
        </pc:spChg>
        <pc:spChg chg="add del mod">
          <ac:chgData name="Nithin Hanumanthu" userId="de50d331684fab25" providerId="LiveId" clId="{30044446-523D-4E2A-90E1-E24798BF550C}" dt="2024-05-26T13:52:57.623" v="1064" actId="6264"/>
          <ac:spMkLst>
            <pc:docMk/>
            <pc:sldMk cId="1217048992" sldId="256"/>
            <ac:spMk id="7" creationId="{79BEE97A-AD8A-7518-16F9-2E7A97015AE6}"/>
          </ac:spMkLst>
        </pc:spChg>
        <pc:spChg chg="add del mod">
          <ac:chgData name="Nithin Hanumanthu" userId="de50d331684fab25" providerId="LiveId" clId="{30044446-523D-4E2A-90E1-E24798BF550C}" dt="2024-05-26T13:57:14.527" v="1097" actId="6264"/>
          <ac:spMkLst>
            <pc:docMk/>
            <pc:sldMk cId="1217048992" sldId="256"/>
            <ac:spMk id="8" creationId="{24FFE20A-524B-ED71-01F5-FBBBAFC6EE37}"/>
          </ac:spMkLst>
        </pc:spChg>
        <pc:spChg chg="add del mod">
          <ac:chgData name="Nithin Hanumanthu" userId="de50d331684fab25" providerId="LiveId" clId="{30044446-523D-4E2A-90E1-E24798BF550C}" dt="2024-06-20T05:21:17.440" v="18872" actId="478"/>
          <ac:spMkLst>
            <pc:docMk/>
            <pc:sldMk cId="1217048992" sldId="256"/>
            <ac:spMk id="8" creationId="{638797BB-072F-DA8C-383D-6A4F1C93BD97}"/>
          </ac:spMkLst>
        </pc:spChg>
        <pc:spChg chg="add del mod">
          <ac:chgData name="Nithin Hanumanthu" userId="de50d331684fab25" providerId="LiveId" clId="{30044446-523D-4E2A-90E1-E24798BF550C}" dt="2024-06-01T04:04:30.362" v="8102" actId="22"/>
          <ac:spMkLst>
            <pc:docMk/>
            <pc:sldMk cId="1217048992" sldId="256"/>
            <ac:spMk id="8" creationId="{A39BB572-7D72-C36C-4384-1ED72F7464BF}"/>
          </ac:spMkLst>
        </pc:spChg>
        <pc:spChg chg="add del mod">
          <ac:chgData name="Nithin Hanumanthu" userId="de50d331684fab25" providerId="LiveId" clId="{30044446-523D-4E2A-90E1-E24798BF550C}" dt="2024-05-26T13:57:14.527" v="1097" actId="6264"/>
          <ac:spMkLst>
            <pc:docMk/>
            <pc:sldMk cId="1217048992" sldId="256"/>
            <ac:spMk id="9" creationId="{E11CBCCC-0AB4-3FCD-2593-44B46C189B30}"/>
          </ac:spMkLst>
        </pc:spChg>
        <pc:spChg chg="add del mod">
          <ac:chgData name="Nithin Hanumanthu" userId="de50d331684fab25" providerId="LiveId" clId="{30044446-523D-4E2A-90E1-E24798BF550C}" dt="2024-05-26T13:57:14.261" v="1096" actId="6264"/>
          <ac:spMkLst>
            <pc:docMk/>
            <pc:sldMk cId="1217048992" sldId="256"/>
            <ac:spMk id="10" creationId="{A1492888-8B48-2518-2AE1-5CBFED2265DE}"/>
          </ac:spMkLst>
        </pc:spChg>
        <pc:spChg chg="add del">
          <ac:chgData name="Nithin Hanumanthu" userId="de50d331684fab25" providerId="LiveId" clId="{30044446-523D-4E2A-90E1-E24798BF550C}" dt="2024-06-01T04:04:43.175" v="8104" actId="478"/>
          <ac:spMkLst>
            <pc:docMk/>
            <pc:sldMk cId="1217048992" sldId="256"/>
            <ac:spMk id="10" creationId="{DDF1A235-E665-A3DC-DDDC-8D0FA2B76802}"/>
          </ac:spMkLst>
        </pc:spChg>
        <pc:spChg chg="add del mod">
          <ac:chgData name="Nithin Hanumanthu" userId="de50d331684fab25" providerId="LiveId" clId="{30044446-523D-4E2A-90E1-E24798BF550C}" dt="2024-05-26T13:57:14.261" v="1096" actId="6264"/>
          <ac:spMkLst>
            <pc:docMk/>
            <pc:sldMk cId="1217048992" sldId="256"/>
            <ac:spMk id="11" creationId="{A8DBE446-4399-C303-23A4-34CED1BC0594}"/>
          </ac:spMkLst>
        </pc:spChg>
        <pc:spChg chg="add del mod">
          <ac:chgData name="Nithin Hanumanthu" userId="de50d331684fab25" providerId="LiveId" clId="{30044446-523D-4E2A-90E1-E24798BF550C}" dt="2024-05-26T13:57:13.926" v="1095" actId="6264"/>
          <ac:spMkLst>
            <pc:docMk/>
            <pc:sldMk cId="1217048992" sldId="256"/>
            <ac:spMk id="12" creationId="{D9124960-EE82-C8DB-45C7-2ADB9CFC0406}"/>
          </ac:spMkLst>
        </pc:spChg>
        <pc:spChg chg="add del mod">
          <ac:chgData name="Nithin Hanumanthu" userId="de50d331684fab25" providerId="LiveId" clId="{30044446-523D-4E2A-90E1-E24798BF550C}" dt="2024-05-26T13:57:13.926" v="1095" actId="6264"/>
          <ac:spMkLst>
            <pc:docMk/>
            <pc:sldMk cId="1217048992" sldId="256"/>
            <ac:spMk id="13" creationId="{97504B8D-D946-B999-42A6-D415E6046834}"/>
          </ac:spMkLst>
        </pc:spChg>
        <pc:spChg chg="add mod">
          <ac:chgData name="Nithin Hanumanthu" userId="de50d331684fab25" providerId="LiveId" clId="{30044446-523D-4E2A-90E1-E24798BF550C}" dt="2024-06-20T05:22:24.571" v="18909" actId="255"/>
          <ac:spMkLst>
            <pc:docMk/>
            <pc:sldMk cId="1217048992" sldId="256"/>
            <ac:spMk id="13" creationId="{E80C962F-F7F1-AE49-DC0F-6187B0AAC4ED}"/>
          </ac:spMkLst>
        </pc:spChg>
        <pc:spChg chg="add mod">
          <ac:chgData name="Nithin Hanumanthu" userId="de50d331684fab25" providerId="LiveId" clId="{30044446-523D-4E2A-90E1-E24798BF550C}" dt="2024-05-30T17:04:18.919" v="6993"/>
          <ac:spMkLst>
            <pc:docMk/>
            <pc:sldMk cId="1217048992" sldId="256"/>
            <ac:spMk id="14" creationId="{3D79AA5B-FFA2-64A8-727E-5F3C0C667D29}"/>
          </ac:spMkLst>
        </pc:spChg>
        <pc:spChg chg="add del mod">
          <ac:chgData name="Nithin Hanumanthu" userId="de50d331684fab25" providerId="LiveId" clId="{30044446-523D-4E2A-90E1-E24798BF550C}" dt="2024-06-01T04:05:46.127" v="8110" actId="22"/>
          <ac:spMkLst>
            <pc:docMk/>
            <pc:sldMk cId="1217048992" sldId="256"/>
            <ac:spMk id="14" creationId="{ACE3914F-257C-319E-E212-726CCB7F1B5B}"/>
          </ac:spMkLst>
        </pc:spChg>
        <pc:spChg chg="add del mod">
          <ac:chgData name="Nithin Hanumanthu" userId="de50d331684fab25" providerId="LiveId" clId="{30044446-523D-4E2A-90E1-E24798BF550C}" dt="2024-05-26T13:57:13.745" v="1094" actId="6264"/>
          <ac:spMkLst>
            <pc:docMk/>
            <pc:sldMk cId="1217048992" sldId="256"/>
            <ac:spMk id="14" creationId="{F6E543A3-A3AC-9599-BC86-AAD0D1597322}"/>
          </ac:spMkLst>
        </pc:spChg>
        <pc:spChg chg="add del mod">
          <ac:chgData name="Nithin Hanumanthu" userId="de50d331684fab25" providerId="LiveId" clId="{30044446-523D-4E2A-90E1-E24798BF550C}" dt="2024-05-26T13:57:13.745" v="1094" actId="6264"/>
          <ac:spMkLst>
            <pc:docMk/>
            <pc:sldMk cId="1217048992" sldId="256"/>
            <ac:spMk id="15" creationId="{F05D049E-1BC5-8DF1-41B0-C40A2AC968DC}"/>
          </ac:spMkLst>
        </pc:spChg>
        <pc:spChg chg="add mod">
          <ac:chgData name="Nithin Hanumanthu" userId="de50d331684fab25" providerId="LiveId" clId="{30044446-523D-4E2A-90E1-E24798BF550C}" dt="2024-05-30T17:09:40.582" v="7333" actId="1035"/>
          <ac:spMkLst>
            <pc:docMk/>
            <pc:sldMk cId="1217048992" sldId="256"/>
            <ac:spMk id="15" creationId="{F61AED4C-2D60-5AC9-D2C8-BE98B501DD77}"/>
          </ac:spMkLst>
        </pc:spChg>
        <pc:spChg chg="add del mod">
          <ac:chgData name="Nithin Hanumanthu" userId="de50d331684fab25" providerId="LiveId" clId="{30044446-523D-4E2A-90E1-E24798BF550C}" dt="2024-05-26T13:57:13.449" v="1093" actId="6264"/>
          <ac:spMkLst>
            <pc:docMk/>
            <pc:sldMk cId="1217048992" sldId="256"/>
            <ac:spMk id="16" creationId="{300551B1-F152-54ED-186A-98ADE8E3ADBD}"/>
          </ac:spMkLst>
        </pc:spChg>
        <pc:spChg chg="add mod ord">
          <ac:chgData name="Nithin Hanumanthu" userId="de50d331684fab25" providerId="LiveId" clId="{30044446-523D-4E2A-90E1-E24798BF550C}" dt="2024-06-20T05:21:30.543" v="18873" actId="167"/>
          <ac:spMkLst>
            <pc:docMk/>
            <pc:sldMk cId="1217048992" sldId="256"/>
            <ac:spMk id="16" creationId="{C953793A-CDBA-28A1-A734-3275F07CB945}"/>
          </ac:spMkLst>
        </pc:spChg>
        <pc:spChg chg="add mod">
          <ac:chgData name="Nithin Hanumanthu" userId="de50d331684fab25" providerId="LiveId" clId="{30044446-523D-4E2A-90E1-E24798BF550C}" dt="2024-05-30T17:29:54.528" v="8084" actId="20577"/>
          <ac:spMkLst>
            <pc:docMk/>
            <pc:sldMk cId="1217048992" sldId="256"/>
            <ac:spMk id="17" creationId="{BE6B1E07-E8DB-5F85-ED69-503153B5C32B}"/>
          </ac:spMkLst>
        </pc:spChg>
        <pc:spChg chg="add del mod">
          <ac:chgData name="Nithin Hanumanthu" userId="de50d331684fab25" providerId="LiveId" clId="{30044446-523D-4E2A-90E1-E24798BF550C}" dt="2024-05-26T13:57:13.449" v="1093" actId="6264"/>
          <ac:spMkLst>
            <pc:docMk/>
            <pc:sldMk cId="1217048992" sldId="256"/>
            <ac:spMk id="17" creationId="{CA85B772-73D4-645D-E417-5540103FDA10}"/>
          </ac:spMkLst>
        </pc:spChg>
        <pc:spChg chg="add del mod">
          <ac:chgData name="Nithin Hanumanthu" userId="de50d331684fab25" providerId="LiveId" clId="{30044446-523D-4E2A-90E1-E24798BF550C}" dt="2024-05-26T13:57:13.288" v="1092" actId="6264"/>
          <ac:spMkLst>
            <pc:docMk/>
            <pc:sldMk cId="1217048992" sldId="256"/>
            <ac:spMk id="18" creationId="{BEF91ECD-5072-0502-05CF-CB3CD02CC4E6}"/>
          </ac:spMkLst>
        </pc:spChg>
        <pc:spChg chg="add mod">
          <ac:chgData name="Nithin Hanumanthu" userId="de50d331684fab25" providerId="LiveId" clId="{30044446-523D-4E2A-90E1-E24798BF550C}" dt="2024-06-02T03:36:17.310" v="8570" actId="1036"/>
          <ac:spMkLst>
            <pc:docMk/>
            <pc:sldMk cId="1217048992" sldId="256"/>
            <ac:spMk id="18" creationId="{D4D7987A-5836-E3E9-0193-70452C4D74CE}"/>
          </ac:spMkLst>
        </pc:spChg>
        <pc:spChg chg="add del mod">
          <ac:chgData name="Nithin Hanumanthu" userId="de50d331684fab25" providerId="LiveId" clId="{30044446-523D-4E2A-90E1-E24798BF550C}" dt="2024-05-26T13:57:13.288" v="1092" actId="6264"/>
          <ac:spMkLst>
            <pc:docMk/>
            <pc:sldMk cId="1217048992" sldId="256"/>
            <ac:spMk id="19" creationId="{6E9E31BE-88B4-EE71-F9FA-9D990552451C}"/>
          </ac:spMkLst>
        </pc:spChg>
        <pc:spChg chg="add mod">
          <ac:chgData name="Nithin Hanumanthu" userId="de50d331684fab25" providerId="LiveId" clId="{30044446-523D-4E2A-90E1-E24798BF550C}" dt="2024-05-30T17:11:49.615" v="7522" actId="208"/>
          <ac:spMkLst>
            <pc:docMk/>
            <pc:sldMk cId="1217048992" sldId="256"/>
            <ac:spMk id="19" creationId="{959C90D1-45EC-BC52-20C3-84BC1D2BFD6F}"/>
          </ac:spMkLst>
        </pc:spChg>
        <pc:spChg chg="add del mod">
          <ac:chgData name="Nithin Hanumanthu" userId="de50d331684fab25" providerId="LiveId" clId="{30044446-523D-4E2A-90E1-E24798BF550C}" dt="2024-05-26T13:57:12.941" v="1091" actId="6264"/>
          <ac:spMkLst>
            <pc:docMk/>
            <pc:sldMk cId="1217048992" sldId="256"/>
            <ac:spMk id="20" creationId="{F88FDBD3-9FC4-1F74-468A-05B30B3FDB02}"/>
          </ac:spMkLst>
        </pc:spChg>
        <pc:spChg chg="add del mod">
          <ac:chgData name="Nithin Hanumanthu" userId="de50d331684fab25" providerId="LiveId" clId="{30044446-523D-4E2A-90E1-E24798BF550C}" dt="2024-05-26T13:57:12.941" v="1091" actId="6264"/>
          <ac:spMkLst>
            <pc:docMk/>
            <pc:sldMk cId="1217048992" sldId="256"/>
            <ac:spMk id="21" creationId="{A1494549-6110-2607-6502-349FD699F163}"/>
          </ac:spMkLst>
        </pc:spChg>
        <pc:spChg chg="add del mod">
          <ac:chgData name="Nithin Hanumanthu" userId="de50d331684fab25" providerId="LiveId" clId="{30044446-523D-4E2A-90E1-E24798BF550C}" dt="2024-05-26T13:57:12.793" v="1090" actId="6264"/>
          <ac:spMkLst>
            <pc:docMk/>
            <pc:sldMk cId="1217048992" sldId="256"/>
            <ac:spMk id="22" creationId="{715A72C2-F68C-4014-6325-720B6194DD6A}"/>
          </ac:spMkLst>
        </pc:spChg>
        <pc:spChg chg="add del mod">
          <ac:chgData name="Nithin Hanumanthu" userId="de50d331684fab25" providerId="LiveId" clId="{30044446-523D-4E2A-90E1-E24798BF550C}" dt="2024-05-26T13:57:12.793" v="1090" actId="6264"/>
          <ac:spMkLst>
            <pc:docMk/>
            <pc:sldMk cId="1217048992" sldId="256"/>
            <ac:spMk id="23" creationId="{EA14F9E5-7D4D-E053-22E8-CBB459674F90}"/>
          </ac:spMkLst>
        </pc:spChg>
        <pc:spChg chg="add del mod">
          <ac:chgData name="Nithin Hanumanthu" userId="de50d331684fab25" providerId="LiveId" clId="{30044446-523D-4E2A-90E1-E24798BF550C}" dt="2024-05-26T13:57:12.575" v="1089" actId="6264"/>
          <ac:spMkLst>
            <pc:docMk/>
            <pc:sldMk cId="1217048992" sldId="256"/>
            <ac:spMk id="24" creationId="{79EFFC5B-8247-7770-72FC-0E554766C422}"/>
          </ac:spMkLst>
        </pc:spChg>
        <pc:spChg chg="add del mod">
          <ac:chgData name="Nithin Hanumanthu" userId="de50d331684fab25" providerId="LiveId" clId="{30044446-523D-4E2A-90E1-E24798BF550C}" dt="2024-05-26T13:57:12.575" v="1089" actId="6264"/>
          <ac:spMkLst>
            <pc:docMk/>
            <pc:sldMk cId="1217048992" sldId="256"/>
            <ac:spMk id="25" creationId="{EECD8A5C-784A-7C23-16C6-617BDC4D54A5}"/>
          </ac:spMkLst>
        </pc:spChg>
        <pc:picChg chg="add del mod">
          <ac:chgData name="Nithin Hanumanthu" userId="de50d331684fab25" providerId="LiveId" clId="{30044446-523D-4E2A-90E1-E24798BF550C}" dt="2024-05-30T16:45:01.674" v="6917" actId="478"/>
          <ac:picMkLst>
            <pc:docMk/>
            <pc:sldMk cId="1217048992" sldId="256"/>
            <ac:picMk id="7" creationId="{94E8B32F-9199-EC03-5F1B-EED03E5642C7}"/>
          </ac:picMkLst>
        </pc:picChg>
        <pc:picChg chg="add del mod">
          <ac:chgData name="Nithin Hanumanthu" userId="de50d331684fab25" providerId="LiveId" clId="{30044446-523D-4E2A-90E1-E24798BF550C}" dt="2024-05-30T17:00:44.178" v="6957" actId="478"/>
          <ac:picMkLst>
            <pc:docMk/>
            <pc:sldMk cId="1217048992" sldId="256"/>
            <ac:picMk id="9" creationId="{2C1D0257-8D25-9964-FCDE-05C7353D6ADB}"/>
          </ac:picMkLst>
        </pc:picChg>
        <pc:picChg chg="add mod">
          <ac:chgData name="Nithin Hanumanthu" userId="de50d331684fab25" providerId="LiveId" clId="{30044446-523D-4E2A-90E1-E24798BF550C}" dt="2024-05-31T15:12:13.270" v="8096" actId="1038"/>
          <ac:picMkLst>
            <pc:docMk/>
            <pc:sldMk cId="1217048992" sldId="256"/>
            <ac:picMk id="11" creationId="{6F61C59E-0852-A9A5-46FC-5C38B5EDE20E}"/>
          </ac:picMkLst>
        </pc:picChg>
        <pc:picChg chg="add del">
          <ac:chgData name="Nithin Hanumanthu" userId="de50d331684fab25" providerId="LiveId" clId="{30044446-523D-4E2A-90E1-E24798BF550C}" dt="2024-06-01T04:05:28.646" v="8106" actId="478"/>
          <ac:picMkLst>
            <pc:docMk/>
            <pc:sldMk cId="1217048992" sldId="256"/>
            <ac:picMk id="1026" creationId="{2F6C35A3-BA49-5AF2-B0A6-11D0F1666DFF}"/>
          </ac:picMkLst>
        </pc:picChg>
        <pc:picChg chg="add del mod">
          <ac:chgData name="Nithin Hanumanthu" userId="de50d331684fab25" providerId="LiveId" clId="{30044446-523D-4E2A-90E1-E24798BF550C}" dt="2024-05-30T16:00:20.024" v="6451" actId="478"/>
          <ac:picMkLst>
            <pc:docMk/>
            <pc:sldMk cId="1217048992" sldId="256"/>
            <ac:picMk id="3074" creationId="{40552331-91F5-981A-256B-B8E81355280D}"/>
          </ac:picMkLst>
        </pc:picChg>
        <pc:cxnChg chg="add mod">
          <ac:chgData name="Nithin Hanumanthu" userId="de50d331684fab25" providerId="LiveId" clId="{30044446-523D-4E2A-90E1-E24798BF550C}" dt="2024-06-20T05:23:22.102" v="18911" actId="208"/>
          <ac:cxnSpMkLst>
            <pc:docMk/>
            <pc:sldMk cId="1217048992" sldId="256"/>
            <ac:cxnSpMk id="10" creationId="{7D7E44A4-FA20-FC26-2772-B384C760ABAC}"/>
          </ac:cxnSpMkLst>
        </pc:cxnChg>
      </pc:sldChg>
      <pc:sldChg chg="addSp delSp modSp mod setBg modAnim">
        <pc:chgData name="Nithin Hanumanthu" userId="de50d331684fab25" providerId="LiveId" clId="{30044446-523D-4E2A-90E1-E24798BF550C}" dt="2024-06-18T16:43:23.533" v="18139"/>
        <pc:sldMkLst>
          <pc:docMk/>
          <pc:sldMk cId="430275092" sldId="257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430275092" sldId="257"/>
            <ac:spMk id="2" creationId="{8489DE8D-C56A-980A-2307-8310AA4E7FB5}"/>
          </ac:spMkLst>
        </pc:spChg>
        <pc:spChg chg="del mod">
          <ac:chgData name="Nithin Hanumanthu" userId="de50d331684fab25" providerId="LiveId" clId="{30044446-523D-4E2A-90E1-E24798BF550C}" dt="2024-05-26T05:24:50.461" v="225" actId="931"/>
          <ac:spMkLst>
            <pc:docMk/>
            <pc:sldMk cId="430275092" sldId="257"/>
            <ac:spMk id="3" creationId="{EDF7157A-9706-4239-E32A-B09ABA22EA0D}"/>
          </ac:spMkLst>
        </pc:spChg>
        <pc:spChg chg="add del mod">
          <ac:chgData name="Nithin Hanumanthu" userId="de50d331684fab25" providerId="LiveId" clId="{30044446-523D-4E2A-90E1-E24798BF550C}" dt="2024-05-26T05:11:07.888" v="184" actId="478"/>
          <ac:spMkLst>
            <pc:docMk/>
            <pc:sldMk cId="430275092" sldId="257"/>
            <ac:spMk id="4" creationId="{140C8D1A-DF29-CDC6-1B3C-1EF83C8E124D}"/>
          </ac:spMkLst>
        </pc:spChg>
        <pc:spChg chg="add del mod">
          <ac:chgData name="Nithin Hanumanthu" userId="de50d331684fab25" providerId="LiveId" clId="{30044446-523D-4E2A-90E1-E24798BF550C}" dt="2024-05-26T05:11:02.451" v="183" actId="478"/>
          <ac:spMkLst>
            <pc:docMk/>
            <pc:sldMk cId="430275092" sldId="257"/>
            <ac:spMk id="5" creationId="{BD2F974C-B46C-9409-6C70-C0564FE9CC94}"/>
          </ac:spMkLst>
        </pc:spChg>
        <pc:spChg chg="add del mod">
          <ac:chgData name="Nithin Hanumanthu" userId="de50d331684fab25" providerId="LiveId" clId="{30044446-523D-4E2A-90E1-E24798BF550C}" dt="2024-05-26T05:19:26.407" v="222" actId="478"/>
          <ac:spMkLst>
            <pc:docMk/>
            <pc:sldMk cId="430275092" sldId="257"/>
            <ac:spMk id="6" creationId="{00962262-3906-2521-D996-F73EED09291B}"/>
          </ac:spMkLst>
        </pc:spChg>
        <pc:spChg chg="add del">
          <ac:chgData name="Nithin Hanumanthu" userId="de50d331684fab25" providerId="LiveId" clId="{30044446-523D-4E2A-90E1-E24798BF550C}" dt="2024-05-26T05:14:27.156" v="196" actId="11529"/>
          <ac:spMkLst>
            <pc:docMk/>
            <pc:sldMk cId="430275092" sldId="257"/>
            <ac:spMk id="10" creationId="{43AF6998-0F5F-7EFC-730E-7C894A6CB2DC}"/>
          </ac:spMkLst>
        </pc:spChg>
        <pc:spChg chg="add mod">
          <ac:chgData name="Nithin Hanumanthu" userId="de50d331684fab25" providerId="LiveId" clId="{30044446-523D-4E2A-90E1-E24798BF550C}" dt="2024-06-18T16:43:17.186" v="18138"/>
          <ac:spMkLst>
            <pc:docMk/>
            <pc:sldMk cId="430275092" sldId="257"/>
            <ac:spMk id="14" creationId="{82A696F0-BDCF-381D-7197-D6F1FB28AB5B}"/>
          </ac:spMkLst>
        </pc:spChg>
        <pc:picChg chg="add del mod">
          <ac:chgData name="Nithin Hanumanthu" userId="de50d331684fab25" providerId="LiveId" clId="{30044446-523D-4E2A-90E1-E24798BF550C}" dt="2024-05-26T05:33:08.382" v="393" actId="478"/>
          <ac:picMkLst>
            <pc:docMk/>
            <pc:sldMk cId="430275092" sldId="257"/>
            <ac:picMk id="12" creationId="{EDBB5B66-A504-7DF8-FA5D-8BA3FDC1E46D}"/>
          </ac:picMkLst>
        </pc:picChg>
        <pc:cxnChg chg="add del mod">
          <ac:chgData name="Nithin Hanumanthu" userId="de50d331684fab25" providerId="LiveId" clId="{30044446-523D-4E2A-90E1-E24798BF550C}" dt="2024-05-26T05:14:27.973" v="197" actId="11529"/>
          <ac:cxnSpMkLst>
            <pc:docMk/>
            <pc:sldMk cId="430275092" sldId="257"/>
            <ac:cxnSpMk id="8" creationId="{D619D9E1-96E7-2BAA-8E59-9754F18B7CAF}"/>
          </ac:cxnSpMkLst>
        </pc:cxnChg>
      </pc:sldChg>
      <pc:sldChg chg="new del">
        <pc:chgData name="Nithin Hanumanthu" userId="de50d331684fab25" providerId="LiveId" clId="{30044446-523D-4E2A-90E1-E24798BF550C}" dt="2024-05-26T05:58:02.997" v="462" actId="2696"/>
        <pc:sldMkLst>
          <pc:docMk/>
          <pc:sldMk cId="101425293" sldId="258"/>
        </pc:sldMkLst>
      </pc:sldChg>
      <pc:sldChg chg="new del">
        <pc:chgData name="Nithin Hanumanthu" userId="de50d331684fab25" providerId="LiveId" clId="{30044446-523D-4E2A-90E1-E24798BF550C}" dt="2024-05-26T05:17:59.835" v="208" actId="680"/>
        <pc:sldMkLst>
          <pc:docMk/>
          <pc:sldMk cId="1111408285" sldId="258"/>
        </pc:sldMkLst>
      </pc:sldChg>
      <pc:sldChg chg="new del">
        <pc:chgData name="Nithin Hanumanthu" userId="de50d331684fab25" providerId="LiveId" clId="{30044446-523D-4E2A-90E1-E24798BF550C}" dt="2024-05-26T05:18:38.889" v="216" actId="680"/>
        <pc:sldMkLst>
          <pc:docMk/>
          <pc:sldMk cId="1822557747" sldId="258"/>
        </pc:sldMkLst>
      </pc:sldChg>
      <pc:sldChg chg="modSp add mod ord setBg modAnim">
        <pc:chgData name="Nithin Hanumanthu" userId="de50d331684fab25" providerId="LiveId" clId="{30044446-523D-4E2A-90E1-E24798BF550C}" dt="2024-06-18T16:43:17.186" v="18138"/>
        <pc:sldMkLst>
          <pc:docMk/>
          <pc:sldMk cId="2022585896" sldId="259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2022585896" sldId="259"/>
            <ac:spMk id="2" creationId="{8489DE8D-C56A-980A-2307-8310AA4E7FB5}"/>
          </ac:spMkLst>
        </pc:spChg>
        <pc:spChg chg="mod">
          <ac:chgData name="Nithin Hanumanthu" userId="de50d331684fab25" providerId="LiveId" clId="{30044446-523D-4E2A-90E1-E24798BF550C}" dt="2024-05-30T17:18:08.393" v="7532" actId="2711"/>
          <ac:spMkLst>
            <pc:docMk/>
            <pc:sldMk cId="2022585896" sldId="259"/>
            <ac:spMk id="14" creationId="{82A696F0-BDCF-381D-7197-D6F1FB28AB5B}"/>
          </ac:spMkLst>
        </pc:spChg>
      </pc:sldChg>
      <pc:sldChg chg="new del">
        <pc:chgData name="Nithin Hanumanthu" userId="de50d331684fab25" providerId="LiveId" clId="{30044446-523D-4E2A-90E1-E24798BF550C}" dt="2024-05-26T05:18:38.567" v="215" actId="680"/>
        <pc:sldMkLst>
          <pc:docMk/>
          <pc:sldMk cId="2192273750" sldId="259"/>
        </pc:sldMkLst>
      </pc:sldChg>
      <pc:sldChg chg="addSp delSp modSp new del mod">
        <pc:chgData name="Nithin Hanumanthu" userId="de50d331684fab25" providerId="LiveId" clId="{30044446-523D-4E2A-90E1-E24798BF550C}" dt="2024-05-26T06:22:07.760" v="522" actId="2696"/>
        <pc:sldMkLst>
          <pc:docMk/>
          <pc:sldMk cId="860308319" sldId="260"/>
        </pc:sldMkLst>
        <pc:spChg chg="mod">
          <ac:chgData name="Nithin Hanumanthu" userId="de50d331684fab25" providerId="LiveId" clId="{30044446-523D-4E2A-90E1-E24798BF550C}" dt="2024-05-26T06:18:33.436" v="502" actId="14100"/>
          <ac:spMkLst>
            <pc:docMk/>
            <pc:sldMk cId="860308319" sldId="260"/>
            <ac:spMk id="2" creationId="{FBE99CE5-44A8-D67D-0A04-AF81B37B4D37}"/>
          </ac:spMkLst>
        </pc:spChg>
        <pc:spChg chg="del">
          <ac:chgData name="Nithin Hanumanthu" userId="de50d331684fab25" providerId="LiveId" clId="{30044446-523D-4E2A-90E1-E24798BF550C}" dt="2024-05-26T06:20:34.043" v="506" actId="931"/>
          <ac:spMkLst>
            <pc:docMk/>
            <pc:sldMk cId="860308319" sldId="260"/>
            <ac:spMk id="3" creationId="{3A62A4EF-7F4E-3FA1-EF7D-1F7689DE63BD}"/>
          </ac:spMkLst>
        </pc:spChg>
        <pc:spChg chg="add mod">
          <ac:chgData name="Nithin Hanumanthu" userId="de50d331684fab25" providerId="LiveId" clId="{30044446-523D-4E2A-90E1-E24798BF550C}" dt="2024-05-26T06:21:28.797" v="515" actId="21"/>
          <ac:spMkLst>
            <pc:docMk/>
            <pc:sldMk cId="860308319" sldId="260"/>
            <ac:spMk id="7" creationId="{8D8F33B0-1F38-3AAF-E3D8-B8A8AFE8C60C}"/>
          </ac:spMkLst>
        </pc:spChg>
        <pc:picChg chg="add del mod">
          <ac:chgData name="Nithin Hanumanthu" userId="de50d331684fab25" providerId="LiveId" clId="{30044446-523D-4E2A-90E1-E24798BF550C}" dt="2024-05-26T06:21:28.797" v="515" actId="21"/>
          <ac:picMkLst>
            <pc:docMk/>
            <pc:sldMk cId="860308319" sldId="260"/>
            <ac:picMk id="5" creationId="{F15972D6-7615-D528-CC52-A77BC043854A}"/>
          </ac:picMkLst>
        </pc:picChg>
      </pc:sldChg>
      <pc:sldChg chg="add del setBg">
        <pc:chgData name="Nithin Hanumanthu" userId="de50d331684fab25" providerId="LiveId" clId="{30044446-523D-4E2A-90E1-E24798BF550C}" dt="2024-05-26T05:58:09.265" v="463" actId="2696"/>
        <pc:sldMkLst>
          <pc:docMk/>
          <pc:sldMk cId="2500691023" sldId="260"/>
        </pc:sldMkLst>
      </pc:sldChg>
      <pc:sldChg chg="new del">
        <pc:chgData name="Nithin Hanumanthu" userId="de50d331684fab25" providerId="LiveId" clId="{30044446-523D-4E2A-90E1-E24798BF550C}" dt="2024-05-26T06:18:14.871" v="499" actId="2696"/>
        <pc:sldMkLst>
          <pc:docMk/>
          <pc:sldMk cId="1209392753" sldId="261"/>
        </pc:sldMkLst>
      </pc:sldChg>
      <pc:sldChg chg="addSp delSp modSp new mod addAnim delAnim modAnim">
        <pc:chgData name="Nithin Hanumanthu" userId="de50d331684fab25" providerId="LiveId" clId="{30044446-523D-4E2A-90E1-E24798BF550C}" dt="2024-06-18T15:05:19.166" v="17524" actId="208"/>
        <pc:sldMkLst>
          <pc:docMk/>
          <pc:sldMk cId="3435748446" sldId="261"/>
        </pc:sldMkLst>
        <pc:spChg chg="add del mod">
          <ac:chgData name="Nithin Hanumanthu" userId="de50d331684fab25" providerId="LiveId" clId="{30044446-523D-4E2A-90E1-E24798BF550C}" dt="2024-05-30T16:30:17.204" v="6876"/>
          <ac:spMkLst>
            <pc:docMk/>
            <pc:sldMk cId="3435748446" sldId="261"/>
            <ac:spMk id="2" creationId="{5DC3902B-3AFF-33F2-DFDF-FE6BA600FE97}"/>
          </ac:spMkLst>
        </pc:spChg>
        <pc:spChg chg="add mod">
          <ac:chgData name="Nithin Hanumanthu" userId="de50d331684fab25" providerId="LiveId" clId="{30044446-523D-4E2A-90E1-E24798BF550C}" dt="2024-06-01T04:52:01.519" v="8358" actId="20577"/>
          <ac:spMkLst>
            <pc:docMk/>
            <pc:sldMk cId="3435748446" sldId="261"/>
            <ac:spMk id="3" creationId="{6FE53560-FA56-12D1-D8C6-32265763714E}"/>
          </ac:spMkLst>
        </pc:spChg>
        <pc:spChg chg="add del mod">
          <ac:chgData name="Nithin Hanumanthu" userId="de50d331684fab25" providerId="LiveId" clId="{30044446-523D-4E2A-90E1-E24798BF550C}" dt="2024-05-26T06:21:26.141" v="514"/>
          <ac:spMkLst>
            <pc:docMk/>
            <pc:sldMk cId="3435748446" sldId="261"/>
            <ac:spMk id="3" creationId="{C8DAEFDE-D67D-232F-CBBA-A67A3C7D92D6}"/>
          </ac:spMkLst>
        </pc:spChg>
        <pc:picChg chg="add del mod">
          <ac:chgData name="Nithin Hanumanthu" userId="de50d331684fab25" providerId="LiveId" clId="{30044446-523D-4E2A-90E1-E24798BF550C}" dt="2024-06-02T04:16:22.816" v="9786" actId="478"/>
          <ac:picMkLst>
            <pc:docMk/>
            <pc:sldMk cId="3435748446" sldId="261"/>
            <ac:picMk id="2" creationId="{6660FF60-D2D8-C8E0-FE55-1828D73EF47D}"/>
          </ac:picMkLst>
        </pc:picChg>
        <pc:picChg chg="add del mod">
          <ac:chgData name="Nithin Hanumanthu" userId="de50d331684fab25" providerId="LiveId" clId="{30044446-523D-4E2A-90E1-E24798BF550C}" dt="2024-05-26T06:43:21.333" v="540" actId="478"/>
          <ac:picMkLst>
            <pc:docMk/>
            <pc:sldMk cId="3435748446" sldId="261"/>
            <ac:picMk id="4" creationId="{1A7A5AF0-2F64-67C4-B3BB-8EFAFF9D31CB}"/>
          </ac:picMkLst>
        </pc:picChg>
        <pc:picChg chg="add mod">
          <ac:chgData name="Nithin Hanumanthu" userId="de50d331684fab25" providerId="LiveId" clId="{30044446-523D-4E2A-90E1-E24798BF550C}" dt="2024-06-03T14:23:29.816" v="13826" actId="14100"/>
          <ac:picMkLst>
            <pc:docMk/>
            <pc:sldMk cId="3435748446" sldId="261"/>
            <ac:picMk id="5" creationId="{F15972D6-7615-D528-CC52-A77BC043854A}"/>
          </ac:picMkLst>
        </pc:picChg>
        <pc:picChg chg="add mod">
          <ac:chgData name="Nithin Hanumanthu" userId="de50d331684fab25" providerId="LiveId" clId="{30044446-523D-4E2A-90E1-E24798BF550C}" dt="2024-06-18T15:05:19.166" v="17524" actId="208"/>
          <ac:picMkLst>
            <pc:docMk/>
            <pc:sldMk cId="3435748446" sldId="261"/>
            <ac:picMk id="6" creationId="{CF83C72E-1C35-2F78-645B-2A998822514C}"/>
          </ac:picMkLst>
        </pc:picChg>
        <pc:picChg chg="add del mod">
          <ac:chgData name="Nithin Hanumanthu" userId="de50d331684fab25" providerId="LiveId" clId="{30044446-523D-4E2A-90E1-E24798BF550C}" dt="2024-06-02T03:38:27.560" v="8670" actId="21"/>
          <ac:picMkLst>
            <pc:docMk/>
            <pc:sldMk cId="3435748446" sldId="261"/>
            <ac:picMk id="9" creationId="{6660FF60-D2D8-C8E0-FE55-1828D73EF47D}"/>
          </ac:picMkLst>
        </pc:picChg>
      </pc:sldChg>
      <pc:sldChg chg="addSp delSp modSp new mod modAnim">
        <pc:chgData name="Nithin Hanumanthu" userId="de50d331684fab25" providerId="LiveId" clId="{30044446-523D-4E2A-90E1-E24798BF550C}" dt="2024-06-18T16:43:17.186" v="18138"/>
        <pc:sldMkLst>
          <pc:docMk/>
          <pc:sldMk cId="2319697598" sldId="262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2319697598" sldId="262"/>
            <ac:spMk id="2" creationId="{35DE0536-6853-A1B7-9A36-D3138ECFC501}"/>
          </ac:spMkLst>
        </pc:spChg>
        <pc:spChg chg="del">
          <ac:chgData name="Nithin Hanumanthu" userId="de50d331684fab25" providerId="LiveId" clId="{30044446-523D-4E2A-90E1-E24798BF550C}" dt="2024-05-26T06:33:40.119" v="531" actId="931"/>
          <ac:spMkLst>
            <pc:docMk/>
            <pc:sldMk cId="2319697598" sldId="262"/>
            <ac:spMk id="3" creationId="{0CA142DE-C120-12F3-E1E8-FBC8ABA973DD}"/>
          </ac:spMkLst>
        </pc:spChg>
        <pc:spChg chg="add del mod">
          <ac:chgData name="Nithin Hanumanthu" userId="de50d331684fab25" providerId="LiveId" clId="{30044446-523D-4E2A-90E1-E24798BF550C}" dt="2024-05-26T06:43:32.823" v="541" actId="931"/>
          <ac:spMkLst>
            <pc:docMk/>
            <pc:sldMk cId="2319697598" sldId="262"/>
            <ac:spMk id="7" creationId="{FB0686FC-2D82-0FE7-8452-58C12E80555D}"/>
          </ac:spMkLst>
        </pc:spChg>
        <pc:spChg chg="add mod">
          <ac:chgData name="Nithin Hanumanthu" userId="de50d331684fab25" providerId="LiveId" clId="{30044446-523D-4E2A-90E1-E24798BF550C}" dt="2024-06-18T16:43:17.186" v="18138"/>
          <ac:spMkLst>
            <pc:docMk/>
            <pc:sldMk cId="2319697598" sldId="262"/>
            <ac:spMk id="11" creationId="{756A2939-9224-3347-1050-87EAFCA07EEC}"/>
          </ac:spMkLst>
        </pc:spChg>
        <pc:picChg chg="add del mod">
          <ac:chgData name="Nithin Hanumanthu" userId="de50d331684fab25" providerId="LiveId" clId="{30044446-523D-4E2A-90E1-E24798BF550C}" dt="2024-05-26T06:33:43.367" v="532" actId="21"/>
          <ac:picMkLst>
            <pc:docMk/>
            <pc:sldMk cId="2319697598" sldId="262"/>
            <ac:picMk id="5" creationId="{1A7A5AF0-2F64-67C4-B3BB-8EFAFF9D31CB}"/>
          </ac:picMkLst>
        </pc:picChg>
        <pc:picChg chg="add del mod">
          <ac:chgData name="Nithin Hanumanthu" userId="de50d331684fab25" providerId="LiveId" clId="{30044446-523D-4E2A-90E1-E24798BF550C}" dt="2024-05-26T06:43:34.796" v="542" actId="21"/>
          <ac:picMkLst>
            <pc:docMk/>
            <pc:sldMk cId="2319697598" sldId="262"/>
            <ac:picMk id="9" creationId="{6660FF60-D2D8-C8E0-FE55-1828D73EF47D}"/>
          </ac:picMkLst>
        </pc:picChg>
      </pc:sldChg>
      <pc:sldChg chg="new del">
        <pc:chgData name="Nithin Hanumanthu" userId="de50d331684fab25" providerId="LiveId" clId="{30044446-523D-4E2A-90E1-E24798BF550C}" dt="2024-05-26T06:54:37.709" v="755" actId="2696"/>
        <pc:sldMkLst>
          <pc:docMk/>
          <pc:sldMk cId="616760660" sldId="263"/>
        </pc:sldMkLst>
      </pc:sldChg>
      <pc:sldChg chg="addSp delSp modSp new mod modAnim">
        <pc:chgData name="Nithin Hanumanthu" userId="de50d331684fab25" providerId="LiveId" clId="{30044446-523D-4E2A-90E1-E24798BF550C}" dt="2024-05-26T16:32:44.343" v="1314" actId="9405"/>
        <pc:sldMkLst>
          <pc:docMk/>
          <pc:sldMk cId="3277631641" sldId="263"/>
        </pc:sldMkLst>
        <pc:spChg chg="add mod">
          <ac:chgData name="Nithin Hanumanthu" userId="de50d331684fab25" providerId="LiveId" clId="{30044446-523D-4E2A-90E1-E24798BF550C}" dt="2024-05-26T16:18:41.122" v="1188" actId="1076"/>
          <ac:spMkLst>
            <pc:docMk/>
            <pc:sldMk cId="3277631641" sldId="263"/>
            <ac:spMk id="3" creationId="{93E1F49F-1BBA-46E0-3A74-79D07D18EC98}"/>
          </ac:spMkLst>
        </pc:spChg>
        <pc:spChg chg="add mod">
          <ac:chgData name="Nithin Hanumanthu" userId="de50d331684fab25" providerId="LiveId" clId="{30044446-523D-4E2A-90E1-E24798BF550C}" dt="2024-05-26T16:18:26.101" v="1187" actId="255"/>
          <ac:spMkLst>
            <pc:docMk/>
            <pc:sldMk cId="3277631641" sldId="263"/>
            <ac:spMk id="6" creationId="{FECBBD8A-C0F8-2693-C41C-870FFE8D4B7E}"/>
          </ac:spMkLst>
        </pc:spChg>
        <pc:picChg chg="add mod">
          <ac:chgData name="Nithin Hanumanthu" userId="de50d331684fab25" providerId="LiveId" clId="{30044446-523D-4E2A-90E1-E24798BF550C}" dt="2024-05-26T16:32:42.563" v="1312" actId="688"/>
          <ac:picMkLst>
            <pc:docMk/>
            <pc:sldMk cId="3277631641" sldId="263"/>
            <ac:picMk id="5" creationId="{1C7B8431-5782-E7C0-6548-32C9B67CA922}"/>
          </ac:picMkLst>
        </pc:picChg>
        <pc:picChg chg="add mod">
          <ac:chgData name="Nithin Hanumanthu" userId="de50d331684fab25" providerId="LiveId" clId="{30044446-523D-4E2A-90E1-E24798BF550C}" dt="2024-05-26T14:47:30.247" v="1169" actId="1076"/>
          <ac:picMkLst>
            <pc:docMk/>
            <pc:sldMk cId="3277631641" sldId="263"/>
            <ac:picMk id="9" creationId="{E594FC67-1475-5A27-D1DE-E821EA4D8786}"/>
          </ac:picMkLst>
        </pc:picChg>
        <pc:inkChg chg="add del">
          <ac:chgData name="Nithin Hanumanthu" userId="de50d331684fab25" providerId="LiveId" clId="{30044446-523D-4E2A-90E1-E24798BF550C}" dt="2024-05-26T16:29:16.469" v="1297" actId="9405"/>
          <ac:inkMkLst>
            <pc:docMk/>
            <pc:sldMk cId="3277631641" sldId="263"/>
            <ac:inkMk id="7" creationId="{6D2DCE63-2286-5CEB-4514-A5F5C79C6F60}"/>
          </ac:inkMkLst>
        </pc:inkChg>
        <pc:inkChg chg="add del">
          <ac:chgData name="Nithin Hanumanthu" userId="de50d331684fab25" providerId="LiveId" clId="{30044446-523D-4E2A-90E1-E24798BF550C}" dt="2024-05-26T16:32:44.343" v="1314" actId="9405"/>
          <ac:inkMkLst>
            <pc:docMk/>
            <pc:sldMk cId="3277631641" sldId="263"/>
            <ac:inkMk id="8" creationId="{F16518C6-DEC6-62B8-A29D-31C31DB98C4F}"/>
          </ac:inkMkLst>
        </pc:inkChg>
        <pc:inkChg chg="add del">
          <ac:chgData name="Nithin Hanumanthu" userId="de50d331684fab25" providerId="LiveId" clId="{30044446-523D-4E2A-90E1-E24798BF550C}" dt="2024-05-26T16:30:29.469" v="1303" actId="9405"/>
          <ac:inkMkLst>
            <pc:docMk/>
            <pc:sldMk cId="3277631641" sldId="263"/>
            <ac:inkMk id="10" creationId="{472B9BA1-7A74-E6F4-E510-A9906044BBAA}"/>
          </ac:inkMkLst>
        </pc:inkChg>
        <pc:inkChg chg="add del">
          <ac:chgData name="Nithin Hanumanthu" userId="de50d331684fab25" providerId="LiveId" clId="{30044446-523D-4E2A-90E1-E24798BF550C}" dt="2024-05-26T16:32:43.842" v="1313" actId="9405"/>
          <ac:inkMkLst>
            <pc:docMk/>
            <pc:sldMk cId="3277631641" sldId="263"/>
            <ac:inkMk id="11" creationId="{60DE891F-0A17-132C-5658-0F968FDAAFAE}"/>
          </ac:inkMkLst>
        </pc:inkChg>
        <pc:inkChg chg="add del">
          <ac:chgData name="Nithin Hanumanthu" userId="de50d331684fab25" providerId="LiveId" clId="{30044446-523D-4E2A-90E1-E24798BF550C}" dt="2024-05-26T16:32:42.168" v="1311" actId="9405"/>
          <ac:inkMkLst>
            <pc:docMk/>
            <pc:sldMk cId="3277631641" sldId="263"/>
            <ac:inkMk id="12" creationId="{E580A01A-1F3C-A6A3-A267-F68767B0FEFF}"/>
          </ac:inkMkLst>
        </pc:inkChg>
        <pc:inkChg chg="add del">
          <ac:chgData name="Nithin Hanumanthu" userId="de50d331684fab25" providerId="LiveId" clId="{30044446-523D-4E2A-90E1-E24798BF550C}" dt="2024-05-26T16:32:41.834" v="1310" actId="9405"/>
          <ac:inkMkLst>
            <pc:docMk/>
            <pc:sldMk cId="3277631641" sldId="263"/>
            <ac:inkMk id="13" creationId="{4BC07A74-CC11-419E-B8DD-ABDDE42EFFAF}"/>
          </ac:inkMkLst>
        </pc:inkChg>
      </pc:sldChg>
      <pc:sldChg chg="addSp delSp modSp new del mod setBg">
        <pc:chgData name="Nithin Hanumanthu" userId="de50d331684fab25" providerId="LiveId" clId="{30044446-523D-4E2A-90E1-E24798BF550C}" dt="2024-06-01T05:06:35.808" v="8445" actId="47"/>
        <pc:sldMkLst>
          <pc:docMk/>
          <pc:sldMk cId="1532194008" sldId="264"/>
        </pc:sldMkLst>
        <pc:spChg chg="mod">
          <ac:chgData name="Nithin Hanumanthu" userId="de50d331684fab25" providerId="LiveId" clId="{30044446-523D-4E2A-90E1-E24798BF550C}" dt="2024-05-30T16:24:10.189" v="6710" actId="20577"/>
          <ac:spMkLst>
            <pc:docMk/>
            <pc:sldMk cId="1532194008" sldId="264"/>
            <ac:spMk id="2" creationId="{71FD6E60-DFA9-79A7-7B06-C26BA13FEE26}"/>
          </ac:spMkLst>
        </pc:spChg>
        <pc:spChg chg="add del mod">
          <ac:chgData name="Nithin Hanumanthu" userId="de50d331684fab25" providerId="LiveId" clId="{30044446-523D-4E2A-90E1-E24798BF550C}" dt="2024-05-30T17:04:21.700" v="6994" actId="21"/>
          <ac:spMkLst>
            <pc:docMk/>
            <pc:sldMk cId="1532194008" sldId="264"/>
            <ac:spMk id="3" creationId="{3D79AA5B-FFA2-64A8-727E-5F3C0C667D29}"/>
          </ac:spMkLst>
        </pc:spChg>
        <pc:spChg chg="add del mod">
          <ac:chgData name="Nithin Hanumanthu" userId="de50d331684fab25" providerId="LiveId" clId="{30044446-523D-4E2A-90E1-E24798BF550C}" dt="2024-05-30T17:04:21.700" v="6994" actId="21"/>
          <ac:spMkLst>
            <pc:docMk/>
            <pc:sldMk cId="1532194008" sldId="264"/>
            <ac:spMk id="5" creationId="{1EDA9F5D-30B5-E903-DD3C-02B0A350D877}"/>
          </ac:spMkLst>
        </pc:spChg>
        <pc:picChg chg="add del mod">
          <ac:chgData name="Nithin Hanumanthu" userId="de50d331684fab25" providerId="LiveId" clId="{30044446-523D-4E2A-90E1-E24798BF550C}" dt="2024-05-30T15:20:37.416" v="6435" actId="478"/>
          <ac:picMkLst>
            <pc:docMk/>
            <pc:sldMk cId="1532194008" sldId="264"/>
            <ac:picMk id="2050" creationId="{B65226D3-D296-70EB-2897-9D69B8AB1DE0}"/>
          </ac:picMkLst>
        </pc:picChg>
        <pc:picChg chg="add del">
          <ac:chgData name="Nithin Hanumanthu" userId="de50d331684fab25" providerId="LiveId" clId="{30044446-523D-4E2A-90E1-E24798BF550C}" dt="2024-05-30T15:50:08.470" v="6437" actId="478"/>
          <ac:picMkLst>
            <pc:docMk/>
            <pc:sldMk cId="1532194008" sldId="264"/>
            <ac:picMk id="2052" creationId="{D7C665EC-FF20-F36D-903D-C838F7F894C6}"/>
          </ac:picMkLst>
        </pc:picChg>
      </pc:sldChg>
      <pc:sldChg chg="new add del">
        <pc:chgData name="Nithin Hanumanthu" userId="de50d331684fab25" providerId="LiveId" clId="{30044446-523D-4E2A-90E1-E24798BF550C}" dt="2024-05-26T13:53:00.083" v="1067" actId="680"/>
        <pc:sldMkLst>
          <pc:docMk/>
          <pc:sldMk cId="162892871" sldId="265"/>
        </pc:sldMkLst>
      </pc:sldChg>
      <pc:sldChg chg="add del setBg">
        <pc:chgData name="Nithin Hanumanthu" userId="de50d331684fab25" providerId="LiveId" clId="{30044446-523D-4E2A-90E1-E24798BF550C}" dt="2024-05-26T14:00:49.161" v="1104"/>
        <pc:sldMkLst>
          <pc:docMk/>
          <pc:sldMk cId="1348670289" sldId="265"/>
        </pc:sldMkLst>
      </pc:sldChg>
      <pc:sldChg chg="addSp delSp modSp new mod ord modAnim">
        <pc:chgData name="Nithin Hanumanthu" userId="de50d331684fab25" providerId="LiveId" clId="{30044446-523D-4E2A-90E1-E24798BF550C}" dt="2024-06-18T16:43:17.186" v="18138"/>
        <pc:sldMkLst>
          <pc:docMk/>
          <pc:sldMk cId="2931673208" sldId="265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2931673208" sldId="265"/>
            <ac:spMk id="2" creationId="{32444877-9173-380D-F6EB-7E9DC5EE0EA3}"/>
          </ac:spMkLst>
        </pc:spChg>
        <pc:spChg chg="del">
          <ac:chgData name="Nithin Hanumanthu" userId="de50d331684fab25" providerId="LiveId" clId="{30044446-523D-4E2A-90E1-E24798BF550C}" dt="2024-05-26T14:46:27.447" v="1158" actId="931"/>
          <ac:spMkLst>
            <pc:docMk/>
            <pc:sldMk cId="2931673208" sldId="265"/>
            <ac:spMk id="3" creationId="{61B86705-4FEE-479E-9F3D-D35388F5D143}"/>
          </ac:spMkLst>
        </pc:spChg>
        <pc:spChg chg="add del mod">
          <ac:chgData name="Nithin Hanumanthu" userId="de50d331684fab25" providerId="LiveId" clId="{30044446-523D-4E2A-90E1-E24798BF550C}" dt="2024-05-26T14:46:55.350" v="1163" actId="931"/>
          <ac:spMkLst>
            <pc:docMk/>
            <pc:sldMk cId="2931673208" sldId="265"/>
            <ac:spMk id="7" creationId="{1DE516EC-B548-7D62-24C2-EB6FDB69131C}"/>
          </ac:spMkLst>
        </pc:spChg>
        <pc:spChg chg="add del mod">
          <ac:chgData name="Nithin Hanumanthu" userId="de50d331684fab25" providerId="LiveId" clId="{30044446-523D-4E2A-90E1-E24798BF550C}" dt="2024-05-26T16:37:33.704" v="1515" actId="931"/>
          <ac:spMkLst>
            <pc:docMk/>
            <pc:sldMk cId="2931673208" sldId="265"/>
            <ac:spMk id="11" creationId="{E0EEF679-9CAA-D3D1-DB28-168867AC7FE4}"/>
          </ac:spMkLst>
        </pc:spChg>
        <pc:spChg chg="add del mod">
          <ac:chgData name="Nithin Hanumanthu" userId="de50d331684fab25" providerId="LiveId" clId="{30044446-523D-4E2A-90E1-E24798BF550C}" dt="2024-05-26T16:43:35.769" v="1550" actId="931"/>
          <ac:spMkLst>
            <pc:docMk/>
            <pc:sldMk cId="2931673208" sldId="265"/>
            <ac:spMk id="15" creationId="{CEAAE609-5FFA-C79F-4E9B-3A77460AAAEB}"/>
          </ac:spMkLst>
        </pc:spChg>
        <pc:spChg chg="add del mod">
          <ac:chgData name="Nithin Hanumanthu" userId="de50d331684fab25" providerId="LiveId" clId="{30044446-523D-4E2A-90E1-E24798BF550C}" dt="2024-05-27T12:50:16.579" v="1755" actId="931"/>
          <ac:spMkLst>
            <pc:docMk/>
            <pc:sldMk cId="2931673208" sldId="265"/>
            <ac:spMk id="19" creationId="{B1C3F767-EB8A-16BC-EE41-733489C13B93}"/>
          </ac:spMkLst>
        </pc:spChg>
        <pc:spChg chg="add del mod">
          <ac:chgData name="Nithin Hanumanthu" userId="de50d331684fab25" providerId="LiveId" clId="{30044446-523D-4E2A-90E1-E24798BF550C}" dt="2024-05-27T12:52:42.587" v="1763" actId="931"/>
          <ac:spMkLst>
            <pc:docMk/>
            <pc:sldMk cId="2931673208" sldId="265"/>
            <ac:spMk id="23" creationId="{BF150869-4312-D47D-D04F-7C31AC06C744}"/>
          </ac:spMkLst>
        </pc:spChg>
        <pc:spChg chg="add del mod">
          <ac:chgData name="Nithin Hanumanthu" userId="de50d331684fab25" providerId="LiveId" clId="{30044446-523D-4E2A-90E1-E24798BF550C}" dt="2024-05-27T12:56:09.716" v="1769" actId="931"/>
          <ac:spMkLst>
            <pc:docMk/>
            <pc:sldMk cId="2931673208" sldId="265"/>
            <ac:spMk id="27" creationId="{47BD79FA-5CFB-FDDC-4E7A-00AA4C6705F5}"/>
          </ac:spMkLst>
        </pc:spChg>
        <pc:spChg chg="add del mod">
          <ac:chgData name="Nithin Hanumanthu" userId="de50d331684fab25" providerId="LiveId" clId="{30044446-523D-4E2A-90E1-E24798BF550C}" dt="2024-05-27T12:57:57.984" v="1775" actId="931"/>
          <ac:spMkLst>
            <pc:docMk/>
            <pc:sldMk cId="2931673208" sldId="265"/>
            <ac:spMk id="31" creationId="{571F6046-02EE-7EAF-05F5-73D4F68742E0}"/>
          </ac:spMkLst>
        </pc:spChg>
        <pc:spChg chg="add del mod">
          <ac:chgData name="Nithin Hanumanthu" userId="de50d331684fab25" providerId="LiveId" clId="{30044446-523D-4E2A-90E1-E24798BF550C}" dt="2024-05-27T13:00:17.542" v="1796" actId="931"/>
          <ac:spMkLst>
            <pc:docMk/>
            <pc:sldMk cId="2931673208" sldId="265"/>
            <ac:spMk id="35" creationId="{C4F1F0B2-1D4E-9C90-DE8A-DBE1BA5F293B}"/>
          </ac:spMkLst>
        </pc:spChg>
        <pc:spChg chg="add del mod">
          <ac:chgData name="Nithin Hanumanthu" userId="de50d331684fab25" providerId="LiveId" clId="{30044446-523D-4E2A-90E1-E24798BF550C}" dt="2024-05-27T13:02:41.880" v="1814" actId="931"/>
          <ac:spMkLst>
            <pc:docMk/>
            <pc:sldMk cId="2931673208" sldId="265"/>
            <ac:spMk id="39" creationId="{B9AD9190-6864-D146-5028-94227CA4D242}"/>
          </ac:spMkLst>
        </pc:spChg>
        <pc:spChg chg="add del mod">
          <ac:chgData name="Nithin Hanumanthu" userId="de50d331684fab25" providerId="LiveId" clId="{30044446-523D-4E2A-90E1-E24798BF550C}" dt="2024-05-27T13:04:05.087" v="1834" actId="931"/>
          <ac:spMkLst>
            <pc:docMk/>
            <pc:sldMk cId="2931673208" sldId="265"/>
            <ac:spMk id="43" creationId="{59ED83A5-C1C3-C00C-FC2F-F5AB8EE9611E}"/>
          </ac:spMkLst>
        </pc:spChg>
        <pc:spChg chg="add del mod">
          <ac:chgData name="Nithin Hanumanthu" userId="de50d331684fab25" providerId="LiveId" clId="{30044446-523D-4E2A-90E1-E24798BF550C}" dt="2024-05-28T11:13:10.896" v="1844" actId="931"/>
          <ac:spMkLst>
            <pc:docMk/>
            <pc:sldMk cId="2931673208" sldId="265"/>
            <ac:spMk id="47" creationId="{977AF176-EED2-F2F5-3906-AFD2F75271A5}"/>
          </ac:spMkLst>
        </pc:spChg>
        <pc:spChg chg="add del mod">
          <ac:chgData name="Nithin Hanumanthu" userId="de50d331684fab25" providerId="LiveId" clId="{30044446-523D-4E2A-90E1-E24798BF550C}" dt="2024-05-28T11:32:04.054" v="1852" actId="931"/>
          <ac:spMkLst>
            <pc:docMk/>
            <pc:sldMk cId="2931673208" sldId="265"/>
            <ac:spMk id="51" creationId="{99C9729D-070E-EEF1-8115-53E8DB00BBC3}"/>
          </ac:spMkLst>
        </pc:spChg>
        <pc:spChg chg="add del mod">
          <ac:chgData name="Nithin Hanumanthu" userId="de50d331684fab25" providerId="LiveId" clId="{30044446-523D-4E2A-90E1-E24798BF550C}" dt="2024-05-28T11:33:03.770" v="1858" actId="931"/>
          <ac:spMkLst>
            <pc:docMk/>
            <pc:sldMk cId="2931673208" sldId="265"/>
            <ac:spMk id="55" creationId="{2ED387D4-C509-F221-7A02-DAFB2800750F}"/>
          </ac:spMkLst>
        </pc:spChg>
        <pc:spChg chg="add del mod">
          <ac:chgData name="Nithin Hanumanthu" userId="de50d331684fab25" providerId="LiveId" clId="{30044446-523D-4E2A-90E1-E24798BF550C}" dt="2024-05-28T11:37:38.432" v="1864" actId="931"/>
          <ac:spMkLst>
            <pc:docMk/>
            <pc:sldMk cId="2931673208" sldId="265"/>
            <ac:spMk id="59" creationId="{D5E049AC-0401-0D6E-C53F-F34CAEB5B791}"/>
          </ac:spMkLst>
        </pc:spChg>
        <pc:spChg chg="add mod">
          <ac:chgData name="Nithin Hanumanthu" userId="de50d331684fab25" providerId="LiveId" clId="{30044446-523D-4E2A-90E1-E24798BF550C}" dt="2024-06-18T16:43:17.186" v="18138"/>
          <ac:spMkLst>
            <pc:docMk/>
            <pc:sldMk cId="2931673208" sldId="265"/>
            <ac:spMk id="63" creationId="{83AAFF10-8FEB-56DC-B6B3-DEEFD48A8230}"/>
          </ac:spMkLst>
        </pc:spChg>
        <pc:picChg chg="add del mod">
          <ac:chgData name="Nithin Hanumanthu" userId="de50d331684fab25" providerId="LiveId" clId="{30044446-523D-4E2A-90E1-E24798BF550C}" dt="2024-05-26T14:46:29.481" v="1159" actId="21"/>
          <ac:picMkLst>
            <pc:docMk/>
            <pc:sldMk cId="2931673208" sldId="265"/>
            <ac:picMk id="5" creationId="{1C7B8431-5782-E7C0-6548-32C9B67CA922}"/>
          </ac:picMkLst>
        </pc:picChg>
        <pc:picChg chg="add del mod">
          <ac:chgData name="Nithin Hanumanthu" userId="de50d331684fab25" providerId="LiveId" clId="{30044446-523D-4E2A-90E1-E24798BF550C}" dt="2024-05-26T14:46:56.131" v="1164" actId="21"/>
          <ac:picMkLst>
            <pc:docMk/>
            <pc:sldMk cId="2931673208" sldId="265"/>
            <ac:picMk id="9" creationId="{E594FC67-1475-5A27-D1DE-E821EA4D8786}"/>
          </ac:picMkLst>
        </pc:picChg>
        <pc:picChg chg="add del mod">
          <ac:chgData name="Nithin Hanumanthu" userId="de50d331684fab25" providerId="LiveId" clId="{30044446-523D-4E2A-90E1-E24798BF550C}" dt="2024-05-26T16:37:37.975" v="1516" actId="21"/>
          <ac:picMkLst>
            <pc:docMk/>
            <pc:sldMk cId="2931673208" sldId="265"/>
            <ac:picMk id="13" creationId="{C9207A47-9AEE-604D-2B10-1E1EF73EDC07}"/>
          </ac:picMkLst>
        </pc:picChg>
        <pc:picChg chg="add del mod">
          <ac:chgData name="Nithin Hanumanthu" userId="de50d331684fab25" providerId="LiveId" clId="{30044446-523D-4E2A-90E1-E24798BF550C}" dt="2024-05-26T16:48:22.063" v="1568" actId="478"/>
          <ac:picMkLst>
            <pc:docMk/>
            <pc:sldMk cId="2931673208" sldId="265"/>
            <ac:picMk id="17" creationId="{9F9D0276-2796-F995-83BC-4C5E6F4C63FB}"/>
          </ac:picMkLst>
        </pc:picChg>
        <pc:picChg chg="add del mod">
          <ac:chgData name="Nithin Hanumanthu" userId="de50d331684fab25" providerId="LiveId" clId="{30044446-523D-4E2A-90E1-E24798BF550C}" dt="2024-05-27T12:50:25.677" v="1757" actId="21"/>
          <ac:picMkLst>
            <pc:docMk/>
            <pc:sldMk cId="2931673208" sldId="265"/>
            <ac:picMk id="21" creationId="{96A029C3-737B-F093-9CD7-D1F1FEC4DE1B}"/>
          </ac:picMkLst>
        </pc:picChg>
        <pc:picChg chg="add del mod">
          <ac:chgData name="Nithin Hanumanthu" userId="de50d331684fab25" providerId="LiveId" clId="{30044446-523D-4E2A-90E1-E24798BF550C}" dt="2024-05-27T12:52:45.770" v="1764" actId="21"/>
          <ac:picMkLst>
            <pc:docMk/>
            <pc:sldMk cId="2931673208" sldId="265"/>
            <ac:picMk id="25" creationId="{6B4098A1-36B0-FF76-EF94-77C9D74216A6}"/>
          </ac:picMkLst>
        </pc:picChg>
        <pc:picChg chg="add del mod">
          <ac:chgData name="Nithin Hanumanthu" userId="de50d331684fab25" providerId="LiveId" clId="{30044446-523D-4E2A-90E1-E24798BF550C}" dt="2024-05-27T12:56:12.175" v="1770" actId="21"/>
          <ac:picMkLst>
            <pc:docMk/>
            <pc:sldMk cId="2931673208" sldId="265"/>
            <ac:picMk id="29" creationId="{FBC55679-0215-3B80-74C4-02E120C59A15}"/>
          </ac:picMkLst>
        </pc:picChg>
        <pc:picChg chg="add del mod">
          <ac:chgData name="Nithin Hanumanthu" userId="de50d331684fab25" providerId="LiveId" clId="{30044446-523D-4E2A-90E1-E24798BF550C}" dt="2024-05-27T12:58:00.340" v="1776" actId="21"/>
          <ac:picMkLst>
            <pc:docMk/>
            <pc:sldMk cId="2931673208" sldId="265"/>
            <ac:picMk id="33" creationId="{69BA4916-A58B-2AB3-EA38-85ED6CED9469}"/>
          </ac:picMkLst>
        </pc:picChg>
        <pc:picChg chg="add del mod">
          <ac:chgData name="Nithin Hanumanthu" userId="de50d331684fab25" providerId="LiveId" clId="{30044446-523D-4E2A-90E1-E24798BF550C}" dt="2024-05-27T13:00:21.190" v="1797" actId="21"/>
          <ac:picMkLst>
            <pc:docMk/>
            <pc:sldMk cId="2931673208" sldId="265"/>
            <ac:picMk id="37" creationId="{6C877B2B-1D8E-BC4B-E2B2-9CF97F3D75B4}"/>
          </ac:picMkLst>
        </pc:picChg>
        <pc:picChg chg="add del mod">
          <ac:chgData name="Nithin Hanumanthu" userId="de50d331684fab25" providerId="LiveId" clId="{30044446-523D-4E2A-90E1-E24798BF550C}" dt="2024-05-27T13:02:43.504" v="1815" actId="21"/>
          <ac:picMkLst>
            <pc:docMk/>
            <pc:sldMk cId="2931673208" sldId="265"/>
            <ac:picMk id="41" creationId="{F9CFDB45-569B-EA66-8B29-FD55128792D8}"/>
          </ac:picMkLst>
        </pc:picChg>
        <pc:picChg chg="add del mod">
          <ac:chgData name="Nithin Hanumanthu" userId="de50d331684fab25" providerId="LiveId" clId="{30044446-523D-4E2A-90E1-E24798BF550C}" dt="2024-05-27T13:04:06.789" v="1835" actId="21"/>
          <ac:picMkLst>
            <pc:docMk/>
            <pc:sldMk cId="2931673208" sldId="265"/>
            <ac:picMk id="45" creationId="{42D849AD-6C72-A0F6-E21B-210CED646DE6}"/>
          </ac:picMkLst>
        </pc:picChg>
        <pc:picChg chg="add del mod">
          <ac:chgData name="Nithin Hanumanthu" userId="de50d331684fab25" providerId="LiveId" clId="{30044446-523D-4E2A-90E1-E24798BF550C}" dt="2024-05-28T11:13:16.992" v="1845" actId="21"/>
          <ac:picMkLst>
            <pc:docMk/>
            <pc:sldMk cId="2931673208" sldId="265"/>
            <ac:picMk id="49" creationId="{7EB9E09F-157B-E35C-5A2A-CF86D62A31FE}"/>
          </ac:picMkLst>
        </pc:picChg>
        <pc:picChg chg="add del mod">
          <ac:chgData name="Nithin Hanumanthu" userId="de50d331684fab25" providerId="LiveId" clId="{30044446-523D-4E2A-90E1-E24798BF550C}" dt="2024-05-28T11:32:05.917" v="1853" actId="21"/>
          <ac:picMkLst>
            <pc:docMk/>
            <pc:sldMk cId="2931673208" sldId="265"/>
            <ac:picMk id="53" creationId="{72C2C24C-0462-A45D-5E07-0CF57711741E}"/>
          </ac:picMkLst>
        </pc:picChg>
        <pc:picChg chg="add del mod">
          <ac:chgData name="Nithin Hanumanthu" userId="de50d331684fab25" providerId="LiveId" clId="{30044446-523D-4E2A-90E1-E24798BF550C}" dt="2024-05-28T11:33:07.037" v="1859" actId="21"/>
          <ac:picMkLst>
            <pc:docMk/>
            <pc:sldMk cId="2931673208" sldId="265"/>
            <ac:picMk id="57" creationId="{515D5150-C486-AADB-D89B-96E07CEB6C7A}"/>
          </ac:picMkLst>
        </pc:picChg>
        <pc:picChg chg="add del mod">
          <ac:chgData name="Nithin Hanumanthu" userId="de50d331684fab25" providerId="LiveId" clId="{30044446-523D-4E2A-90E1-E24798BF550C}" dt="2024-05-28T11:37:40.850" v="1865" actId="21"/>
          <ac:picMkLst>
            <pc:docMk/>
            <pc:sldMk cId="2931673208" sldId="265"/>
            <ac:picMk id="61" creationId="{3C1246A5-2AD8-E193-1954-AAAC8BBAEFFA}"/>
          </ac:picMkLst>
        </pc:picChg>
      </pc:sldChg>
      <pc:sldChg chg="add del">
        <pc:chgData name="Nithin Hanumanthu" userId="de50d331684fab25" providerId="LiveId" clId="{30044446-523D-4E2A-90E1-E24798BF550C}" dt="2024-05-26T13:49:51.001" v="1051" actId="2890"/>
        <pc:sldMkLst>
          <pc:docMk/>
          <pc:sldMk cId="3421334555" sldId="265"/>
        </pc:sldMkLst>
      </pc:sldChg>
      <pc:sldChg chg="addSp delSp modSp new mod modAnim">
        <pc:chgData name="Nithin Hanumanthu" userId="de50d331684fab25" providerId="LiveId" clId="{30044446-523D-4E2A-90E1-E24798BF550C}" dt="2024-06-18T16:43:17.186" v="18138"/>
        <pc:sldMkLst>
          <pc:docMk/>
          <pc:sldMk cId="1806981182" sldId="266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1806981182" sldId="266"/>
            <ac:spMk id="2" creationId="{FFED1287-263D-3304-AF9E-A92230D57C7B}"/>
          </ac:spMkLst>
        </pc:spChg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1806981182" sldId="266"/>
            <ac:spMk id="3" creationId="{D3601C5A-A53E-0321-EE15-AAA90F7F3AC3}"/>
          </ac:spMkLst>
        </pc:spChg>
        <pc:spChg chg="add del mod">
          <ac:chgData name="Nithin Hanumanthu" userId="de50d331684fab25" providerId="LiveId" clId="{30044446-523D-4E2A-90E1-E24798BF550C}" dt="2024-05-26T16:40:32.887" v="1531" actId="22"/>
          <ac:spMkLst>
            <pc:docMk/>
            <pc:sldMk cId="1806981182" sldId="266"/>
            <ac:spMk id="5" creationId="{3015A328-36BF-16F8-DC49-E4412F16C48E}"/>
          </ac:spMkLst>
        </pc:spChg>
        <pc:spChg chg="add del mod">
          <ac:chgData name="Nithin Hanumanthu" userId="de50d331684fab25" providerId="LiveId" clId="{30044446-523D-4E2A-90E1-E24798BF550C}" dt="2024-05-26T16:43:21.547" v="1549" actId="478"/>
          <ac:spMkLst>
            <pc:docMk/>
            <pc:sldMk cId="1806981182" sldId="266"/>
            <ac:spMk id="7" creationId="{CD09033E-868E-5D59-2EA4-6AE929153BB8}"/>
          </ac:spMkLst>
        </pc:spChg>
        <pc:spChg chg="add del mod">
          <ac:chgData name="Nithin Hanumanthu" userId="de50d331684fab25" providerId="LiveId" clId="{30044446-523D-4E2A-90E1-E24798BF550C}" dt="2024-05-26T16:49:13.882" v="1572"/>
          <ac:spMkLst>
            <pc:docMk/>
            <pc:sldMk cId="1806981182" sldId="266"/>
            <ac:spMk id="9" creationId="{430C622D-6013-6607-3C97-4D4F602199EC}"/>
          </ac:spMkLst>
        </pc:spChg>
        <pc:picChg chg="add del mod">
          <ac:chgData name="Nithin Hanumanthu" userId="de50d331684fab25" providerId="LiveId" clId="{30044446-523D-4E2A-90E1-E24798BF550C}" dt="2024-05-26T16:41:26.259" v="1535" actId="21"/>
          <ac:picMkLst>
            <pc:docMk/>
            <pc:sldMk cId="1806981182" sldId="266"/>
            <ac:picMk id="13" creationId="{C9207A47-9AEE-604D-2B10-1E1EF73EDC07}"/>
          </ac:picMkLst>
        </pc:picChg>
      </pc:sldChg>
      <pc:sldChg chg="addSp delSp modSp new mod ord modTransition modAnim">
        <pc:chgData name="Nithin Hanumanthu" userId="de50d331684fab25" providerId="LiveId" clId="{30044446-523D-4E2A-90E1-E24798BF550C}" dt="2024-05-27T12:34:15.778" v="1733"/>
        <pc:sldMkLst>
          <pc:docMk/>
          <pc:sldMk cId="2797638784" sldId="267"/>
        </pc:sldMkLst>
        <pc:spChg chg="add del mod">
          <ac:chgData name="Nithin Hanumanthu" userId="de50d331684fab25" providerId="LiveId" clId="{30044446-523D-4E2A-90E1-E24798BF550C}" dt="2024-05-26T16:42:34.287" v="1547" actId="22"/>
          <ac:spMkLst>
            <pc:docMk/>
            <pc:sldMk cId="2797638784" sldId="267"/>
            <ac:spMk id="3" creationId="{D46B9A41-3134-1C36-E3EE-DEA6C82D01DD}"/>
          </ac:spMkLst>
        </pc:spChg>
        <pc:spChg chg="add mod">
          <ac:chgData name="Nithin Hanumanthu" userId="de50d331684fab25" providerId="LiveId" clId="{30044446-523D-4E2A-90E1-E24798BF550C}" dt="2024-05-26T16:46:20.803" v="1559" actId="20577"/>
          <ac:spMkLst>
            <pc:docMk/>
            <pc:sldMk cId="2797638784" sldId="267"/>
            <ac:spMk id="5" creationId="{7B16D439-C669-6EA1-EEF4-00A339D2925C}"/>
          </ac:spMkLst>
        </pc:spChg>
        <pc:spChg chg="add mod">
          <ac:chgData name="Nithin Hanumanthu" userId="de50d331684fab25" providerId="LiveId" clId="{30044446-523D-4E2A-90E1-E24798BF550C}" dt="2024-05-26T16:46:47.020" v="1562" actId="1076"/>
          <ac:spMkLst>
            <pc:docMk/>
            <pc:sldMk cId="2797638784" sldId="267"/>
            <ac:spMk id="7" creationId="{5A507CC5-852F-63ED-CF1F-54C699F02A21}"/>
          </ac:spMkLst>
        </pc:spChg>
        <pc:spChg chg="add mod">
          <ac:chgData name="Nithin Hanumanthu" userId="de50d331684fab25" providerId="LiveId" clId="{30044446-523D-4E2A-90E1-E24798BF550C}" dt="2024-05-26T16:47:02.139" v="1565" actId="1076"/>
          <ac:spMkLst>
            <pc:docMk/>
            <pc:sldMk cId="2797638784" sldId="267"/>
            <ac:spMk id="9" creationId="{AF70A676-FA81-96A5-76D1-2C9DA11C5F85}"/>
          </ac:spMkLst>
        </pc:spChg>
        <pc:spChg chg="add mod">
          <ac:chgData name="Nithin Hanumanthu" userId="de50d331684fab25" providerId="LiveId" clId="{30044446-523D-4E2A-90E1-E24798BF550C}" dt="2024-05-27T08:47:45.400" v="1711" actId="1076"/>
          <ac:spMkLst>
            <pc:docMk/>
            <pc:sldMk cId="2797638784" sldId="267"/>
            <ac:spMk id="11" creationId="{40446273-0F7C-DC09-F7F3-E3838CE08AD6}"/>
          </ac:spMkLst>
        </pc:spChg>
        <pc:picChg chg="add mod">
          <ac:chgData name="Nithin Hanumanthu" userId="de50d331684fab25" providerId="LiveId" clId="{30044446-523D-4E2A-90E1-E24798BF550C}" dt="2024-05-26T16:42:10.254" v="1543" actId="14100"/>
          <ac:picMkLst>
            <pc:docMk/>
            <pc:sldMk cId="2797638784" sldId="267"/>
            <ac:picMk id="13" creationId="{C9207A47-9AEE-604D-2B10-1E1EF73EDC07}"/>
          </ac:picMkLst>
        </pc:picChg>
      </pc:sldChg>
      <pc:sldChg chg="modSp add mod ord modAnim">
        <pc:chgData name="Nithin Hanumanthu" userId="de50d331684fab25" providerId="LiveId" clId="{30044446-523D-4E2A-90E1-E24798BF550C}" dt="2024-06-18T16:43:17.186" v="18138"/>
        <pc:sldMkLst>
          <pc:docMk/>
          <pc:sldMk cId="2074564958" sldId="268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2074564958" sldId="268"/>
            <ac:spMk id="2" creationId="{FFED1287-263D-3304-AF9E-A92230D57C7B}"/>
          </ac:spMkLst>
        </pc:spChg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2074564958" sldId="268"/>
            <ac:spMk id="3" creationId="{D3601C5A-A53E-0321-EE15-AAA90F7F3AC3}"/>
          </ac:spMkLst>
        </pc:spChg>
      </pc:sldChg>
      <pc:sldChg chg="addSp delSp modSp new mod modAnim">
        <pc:chgData name="Nithin Hanumanthu" userId="de50d331684fab25" providerId="LiveId" clId="{30044446-523D-4E2A-90E1-E24798BF550C}" dt="2024-06-18T16:43:17.186" v="18138"/>
        <pc:sldMkLst>
          <pc:docMk/>
          <pc:sldMk cId="2160760430" sldId="269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2160760430" sldId="269"/>
            <ac:spMk id="2" creationId="{08815E41-5273-D238-235F-3FD480057111}"/>
          </ac:spMkLst>
        </pc:spChg>
        <pc:spChg chg="del">
          <ac:chgData name="Nithin Hanumanthu" userId="de50d331684fab25" providerId="LiveId" clId="{30044446-523D-4E2A-90E1-E24798BF550C}" dt="2024-05-27T12:10:43.792" v="1730" actId="931"/>
          <ac:spMkLst>
            <pc:docMk/>
            <pc:sldMk cId="2160760430" sldId="269"/>
            <ac:spMk id="3" creationId="{75A6EDF4-6294-6A46-2D9F-2174D41A7BE0}"/>
          </ac:spMkLst>
        </pc:spChg>
        <pc:spChg chg="del">
          <ac:chgData name="Nithin Hanumanthu" userId="de50d331684fab25" providerId="LiveId" clId="{30044446-523D-4E2A-90E1-E24798BF550C}" dt="2024-05-27T12:44:20.136" v="1745" actId="931"/>
          <ac:spMkLst>
            <pc:docMk/>
            <pc:sldMk cId="2160760430" sldId="269"/>
            <ac:spMk id="4" creationId="{DCE70A4D-D43F-8F4A-452F-F3E197736447}"/>
          </ac:spMkLst>
        </pc:spChg>
        <pc:spChg chg="add mod">
          <ac:chgData name="Nithin Hanumanthu" userId="de50d331684fab25" providerId="LiveId" clId="{30044446-523D-4E2A-90E1-E24798BF550C}" dt="2024-06-18T16:43:17.186" v="18138"/>
          <ac:spMkLst>
            <pc:docMk/>
            <pc:sldMk cId="2160760430" sldId="269"/>
            <ac:spMk id="10" creationId="{8D9F0943-895E-F83A-AFFE-3ECD8BDD77F4}"/>
          </ac:spMkLst>
        </pc:spChg>
        <pc:picChg chg="add mod">
          <ac:chgData name="Nithin Hanumanthu" userId="de50d331684fab25" providerId="LiveId" clId="{30044446-523D-4E2A-90E1-E24798BF550C}" dt="2024-06-18T16:43:17.186" v="18138"/>
          <ac:picMkLst>
            <pc:docMk/>
            <pc:sldMk cId="2160760430" sldId="269"/>
            <ac:picMk id="6" creationId="{044F4885-8112-01CF-3DB3-6885B63E9230}"/>
          </ac:picMkLst>
        </pc:picChg>
        <pc:picChg chg="add del mod">
          <ac:chgData name="Nithin Hanumanthu" userId="de50d331684fab25" providerId="LiveId" clId="{30044446-523D-4E2A-90E1-E24798BF550C}" dt="2024-05-27T13:00:05.638" v="1795" actId="478"/>
          <ac:picMkLst>
            <pc:docMk/>
            <pc:sldMk cId="2160760430" sldId="269"/>
            <ac:picMk id="8" creationId="{54D5BC3E-C8CE-4EAD-C72E-8E9ACEF0DBE9}"/>
          </ac:picMkLst>
        </pc:picChg>
        <pc:picChg chg="add mod">
          <ac:chgData name="Nithin Hanumanthu" userId="de50d331684fab25" providerId="LiveId" clId="{30044446-523D-4E2A-90E1-E24798BF550C}" dt="2024-05-27T13:02:17.349" v="1811" actId="14100"/>
          <ac:picMkLst>
            <pc:docMk/>
            <pc:sldMk cId="2160760430" sldId="269"/>
            <ac:picMk id="21" creationId="{96A029C3-737B-F093-9CD7-D1F1FEC4DE1B}"/>
          </ac:picMkLst>
        </pc:picChg>
        <pc:picChg chg="add del mod">
          <ac:chgData name="Nithin Hanumanthu" userId="de50d331684fab25" providerId="LiveId" clId="{30044446-523D-4E2A-90E1-E24798BF550C}" dt="2024-05-27T13:02:33.505" v="1813" actId="478"/>
          <ac:picMkLst>
            <pc:docMk/>
            <pc:sldMk cId="2160760430" sldId="269"/>
            <ac:picMk id="25" creationId="{6B4098A1-36B0-FF76-EF94-77C9D74216A6}"/>
          </ac:picMkLst>
        </pc:picChg>
        <pc:picChg chg="add mod">
          <ac:chgData name="Nithin Hanumanthu" userId="de50d331684fab25" providerId="LiveId" clId="{30044446-523D-4E2A-90E1-E24798BF550C}" dt="2024-05-27T13:02:05.932" v="1810" actId="14100"/>
          <ac:picMkLst>
            <pc:docMk/>
            <pc:sldMk cId="2160760430" sldId="269"/>
            <ac:picMk id="29" creationId="{FBC55679-0215-3B80-74C4-02E120C59A15}"/>
          </ac:picMkLst>
        </pc:picChg>
        <pc:picChg chg="add del mod">
          <ac:chgData name="Nithin Hanumanthu" userId="de50d331684fab25" providerId="LiveId" clId="{30044446-523D-4E2A-90E1-E24798BF550C}" dt="2024-05-27T13:03:55.533" v="1833" actId="478"/>
          <ac:picMkLst>
            <pc:docMk/>
            <pc:sldMk cId="2160760430" sldId="269"/>
            <ac:picMk id="33" creationId="{69BA4916-A58B-2AB3-EA38-85ED6CED9469}"/>
          </ac:picMkLst>
        </pc:picChg>
        <pc:picChg chg="add mod">
          <ac:chgData name="Nithin Hanumanthu" userId="de50d331684fab25" providerId="LiveId" clId="{30044446-523D-4E2A-90E1-E24798BF550C}" dt="2024-05-27T13:01:59.071" v="1809" actId="14100"/>
          <ac:picMkLst>
            <pc:docMk/>
            <pc:sldMk cId="2160760430" sldId="269"/>
            <ac:picMk id="37" creationId="{6C877B2B-1D8E-BC4B-E2B2-9CF97F3D75B4}"/>
          </ac:picMkLst>
        </pc:picChg>
        <pc:picChg chg="add mod">
          <ac:chgData name="Nithin Hanumanthu" userId="de50d331684fab25" providerId="LiveId" clId="{30044446-523D-4E2A-90E1-E24798BF550C}" dt="2024-05-27T13:03:42.967" v="1830" actId="14100"/>
          <ac:picMkLst>
            <pc:docMk/>
            <pc:sldMk cId="2160760430" sldId="269"/>
            <ac:picMk id="41" creationId="{F9CFDB45-569B-EA66-8B29-FD55128792D8}"/>
          </ac:picMkLst>
        </pc:picChg>
        <pc:picChg chg="add mod">
          <ac:chgData name="Nithin Hanumanthu" userId="de50d331684fab25" providerId="LiveId" clId="{30044446-523D-4E2A-90E1-E24798BF550C}" dt="2024-05-27T13:04:27.049" v="1839" actId="14100"/>
          <ac:picMkLst>
            <pc:docMk/>
            <pc:sldMk cId="2160760430" sldId="269"/>
            <ac:picMk id="45" creationId="{42D849AD-6C72-A0F6-E21B-210CED646DE6}"/>
          </ac:picMkLst>
        </pc:picChg>
        <pc:picChg chg="add mod">
          <ac:chgData name="Nithin Hanumanthu" userId="de50d331684fab25" providerId="LiveId" clId="{30044446-523D-4E2A-90E1-E24798BF550C}" dt="2024-05-27T12:44:07.811" v="1744" actId="14100"/>
          <ac:picMkLst>
            <pc:docMk/>
            <pc:sldMk cId="2160760430" sldId="269"/>
            <ac:picMk id="1026" creationId="{4FEEE32F-3B89-629D-354A-14BEBFF9CD44}"/>
          </ac:picMkLst>
        </pc:picChg>
        <pc:picChg chg="add">
          <ac:chgData name="Nithin Hanumanthu" userId="de50d331684fab25" providerId="LiveId" clId="{30044446-523D-4E2A-90E1-E24798BF550C}" dt="2024-05-27T12:54:08.691" v="1768"/>
          <ac:picMkLst>
            <pc:docMk/>
            <pc:sldMk cId="2160760430" sldId="269"/>
            <ac:picMk id="1028" creationId="{5D9B6497-101D-FF2F-59E5-81A8971DCF49}"/>
          </ac:picMkLst>
        </pc:picChg>
      </pc:sldChg>
      <pc:sldChg chg="addSp delSp modSp new mod modAnim">
        <pc:chgData name="Nithin Hanumanthu" userId="de50d331684fab25" providerId="LiveId" clId="{30044446-523D-4E2A-90E1-E24798BF550C}" dt="2024-05-28T11:38:01.950" v="1870"/>
        <pc:sldMkLst>
          <pc:docMk/>
          <pc:sldMk cId="284977863" sldId="270"/>
        </pc:sldMkLst>
        <pc:picChg chg="add del mod">
          <ac:chgData name="Nithin Hanumanthu" userId="de50d331684fab25" providerId="LiveId" clId="{30044446-523D-4E2A-90E1-E24798BF550C}" dt="2024-05-28T11:31:57.294" v="1851" actId="478"/>
          <ac:picMkLst>
            <pc:docMk/>
            <pc:sldMk cId="284977863" sldId="270"/>
            <ac:picMk id="49" creationId="{7EB9E09F-157B-E35C-5A2A-CF86D62A31FE}"/>
          </ac:picMkLst>
        </pc:picChg>
        <pc:picChg chg="add del mod">
          <ac:chgData name="Nithin Hanumanthu" userId="de50d331684fab25" providerId="LiveId" clId="{30044446-523D-4E2A-90E1-E24798BF550C}" dt="2024-05-28T11:32:32.832" v="1857" actId="478"/>
          <ac:picMkLst>
            <pc:docMk/>
            <pc:sldMk cId="284977863" sldId="270"/>
            <ac:picMk id="53" creationId="{72C2C24C-0462-A45D-5E07-0CF57711741E}"/>
          </ac:picMkLst>
        </pc:picChg>
        <pc:picChg chg="add mod">
          <ac:chgData name="Nithin Hanumanthu" userId="de50d331684fab25" providerId="LiveId" clId="{30044446-523D-4E2A-90E1-E24798BF550C}" dt="2024-05-28T11:33:18.268" v="1863" actId="14100"/>
          <ac:picMkLst>
            <pc:docMk/>
            <pc:sldMk cId="284977863" sldId="270"/>
            <ac:picMk id="57" creationId="{515D5150-C486-AADB-D89B-96E07CEB6C7A}"/>
          </ac:picMkLst>
        </pc:picChg>
        <pc:picChg chg="add mod">
          <ac:chgData name="Nithin Hanumanthu" userId="de50d331684fab25" providerId="LiveId" clId="{30044446-523D-4E2A-90E1-E24798BF550C}" dt="2024-05-28T11:37:55.959" v="1869" actId="14100"/>
          <ac:picMkLst>
            <pc:docMk/>
            <pc:sldMk cId="284977863" sldId="270"/>
            <ac:picMk id="61" creationId="{3C1246A5-2AD8-E193-1954-AAAC8BBAEFFA}"/>
          </ac:picMkLst>
        </pc:picChg>
      </pc:sldChg>
      <pc:sldChg chg="addSp delSp modSp new mod modAnim">
        <pc:chgData name="Nithin Hanumanthu" userId="de50d331684fab25" providerId="LiveId" clId="{30044446-523D-4E2A-90E1-E24798BF550C}" dt="2024-06-18T16:43:17.186" v="18138"/>
        <pc:sldMkLst>
          <pc:docMk/>
          <pc:sldMk cId="531640299" sldId="271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531640299" sldId="271"/>
            <ac:spMk id="2" creationId="{BE485353-4D54-C183-E5AF-C73C73E1F651}"/>
          </ac:spMkLst>
        </pc:spChg>
        <pc:spChg chg="del">
          <ac:chgData name="Nithin Hanumanthu" userId="de50d331684fab25" providerId="LiveId" clId="{30044446-523D-4E2A-90E1-E24798BF550C}" dt="2024-05-28T12:48:47.212" v="2466" actId="931"/>
          <ac:spMkLst>
            <pc:docMk/>
            <pc:sldMk cId="531640299" sldId="271"/>
            <ac:spMk id="3" creationId="{ECF12A5D-3F42-F402-BC3B-E5CE08D31C60}"/>
          </ac:spMkLst>
        </pc:spChg>
        <pc:spChg chg="del">
          <ac:chgData name="Nithin Hanumanthu" userId="de50d331684fab25" providerId="LiveId" clId="{30044446-523D-4E2A-90E1-E24798BF550C}" dt="2024-05-28T12:49:31.255" v="2467" actId="931"/>
          <ac:spMkLst>
            <pc:docMk/>
            <pc:sldMk cId="531640299" sldId="271"/>
            <ac:spMk id="4" creationId="{A8708817-7560-9014-0495-7E96DFC0AFE7}"/>
          </ac:spMkLst>
        </pc:spChg>
        <pc:spChg chg="add del mod">
          <ac:chgData name="Nithin Hanumanthu" userId="de50d331684fab25" providerId="LiveId" clId="{30044446-523D-4E2A-90E1-E24798BF550C}" dt="2024-05-28T12:45:00.717" v="2465" actId="22"/>
          <ac:spMkLst>
            <pc:docMk/>
            <pc:sldMk cId="531640299" sldId="271"/>
            <ac:spMk id="6" creationId="{372998A4-F6AE-1134-59A5-7E2DEA0858B6}"/>
          </ac:spMkLst>
        </pc:spChg>
        <pc:picChg chg="add mod">
          <ac:chgData name="Nithin Hanumanthu" userId="de50d331684fab25" providerId="LiveId" clId="{30044446-523D-4E2A-90E1-E24798BF550C}" dt="2024-06-18T16:43:17.186" v="18138"/>
          <ac:picMkLst>
            <pc:docMk/>
            <pc:sldMk cId="531640299" sldId="271"/>
            <ac:picMk id="8" creationId="{728D3F2E-ED69-B187-7B56-5662357C427D}"/>
          </ac:picMkLst>
        </pc:picChg>
        <pc:picChg chg="add mod">
          <ac:chgData name="Nithin Hanumanthu" userId="de50d331684fab25" providerId="LiveId" clId="{30044446-523D-4E2A-90E1-E24798BF550C}" dt="2024-06-18T16:43:17.186" v="18138"/>
          <ac:picMkLst>
            <pc:docMk/>
            <pc:sldMk cId="531640299" sldId="271"/>
            <ac:picMk id="10" creationId="{45009F45-2CDC-4D6D-0A3D-0D84CB204033}"/>
          </ac:picMkLst>
        </pc:picChg>
        <pc:picChg chg="add mod">
          <ac:chgData name="Nithin Hanumanthu" userId="de50d331684fab25" providerId="LiveId" clId="{30044446-523D-4E2A-90E1-E24798BF550C}" dt="2024-05-28T12:52:33.641" v="2482" actId="1076"/>
          <ac:picMkLst>
            <pc:docMk/>
            <pc:sldMk cId="531640299" sldId="271"/>
            <ac:picMk id="12" creationId="{C80AA7E0-0F80-7CDD-E4CE-EAFBB9B72629}"/>
          </ac:picMkLst>
        </pc:picChg>
        <pc:picChg chg="add del">
          <ac:chgData name="Nithin Hanumanthu" userId="de50d331684fab25" providerId="LiveId" clId="{30044446-523D-4E2A-90E1-E24798BF550C}" dt="2024-05-28T12:52:56.117" v="2484" actId="478"/>
          <ac:picMkLst>
            <pc:docMk/>
            <pc:sldMk cId="531640299" sldId="271"/>
            <ac:picMk id="14" creationId="{301A1430-F472-219C-9EC3-9710E63B711A}"/>
          </ac:picMkLst>
        </pc:picChg>
        <pc:picChg chg="add mod">
          <ac:chgData name="Nithin Hanumanthu" userId="de50d331684fab25" providerId="LiveId" clId="{30044446-523D-4E2A-90E1-E24798BF550C}" dt="2024-05-28T12:54:05.853" v="2497" actId="1037"/>
          <ac:picMkLst>
            <pc:docMk/>
            <pc:sldMk cId="531640299" sldId="271"/>
            <ac:picMk id="16" creationId="{8A533EBA-ACD1-3310-8FB3-E25B760FEAD3}"/>
          </ac:picMkLst>
        </pc:picChg>
      </pc:sldChg>
      <pc:sldChg chg="addSp delSp modSp new mod modAnim">
        <pc:chgData name="Nithin Hanumanthu" userId="de50d331684fab25" providerId="LiveId" clId="{30044446-523D-4E2A-90E1-E24798BF550C}" dt="2024-06-18T16:43:17.186" v="18138"/>
        <pc:sldMkLst>
          <pc:docMk/>
          <pc:sldMk cId="337533182" sldId="272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337533182" sldId="272"/>
            <ac:spMk id="2" creationId="{219D5550-0EF2-2486-A32A-976C5FD3DA81}"/>
          </ac:spMkLst>
        </pc:spChg>
        <pc:spChg chg="del">
          <ac:chgData name="Nithin Hanumanthu" userId="de50d331684fab25" providerId="LiveId" clId="{30044446-523D-4E2A-90E1-E24798BF550C}" dt="2024-05-28T13:32:50.335" v="2514" actId="931"/>
          <ac:spMkLst>
            <pc:docMk/>
            <pc:sldMk cId="337533182" sldId="272"/>
            <ac:spMk id="3" creationId="{7F6AAC36-C078-9E9C-B40C-1C82A4CA5C2A}"/>
          </ac:spMkLst>
        </pc:spChg>
        <pc:spChg chg="del">
          <ac:chgData name="Nithin Hanumanthu" userId="de50d331684fab25" providerId="LiveId" clId="{30044446-523D-4E2A-90E1-E24798BF550C}" dt="2024-05-28T13:32:57.724" v="2515" actId="931"/>
          <ac:spMkLst>
            <pc:docMk/>
            <pc:sldMk cId="337533182" sldId="272"/>
            <ac:spMk id="4" creationId="{7898A9B7-7E90-8844-9D33-570CB7E33419}"/>
          </ac:spMkLst>
        </pc:spChg>
        <pc:picChg chg="add mod">
          <ac:chgData name="Nithin Hanumanthu" userId="de50d331684fab25" providerId="LiveId" clId="{30044446-523D-4E2A-90E1-E24798BF550C}" dt="2024-05-28T13:34:30.151" v="2541" actId="1038"/>
          <ac:picMkLst>
            <pc:docMk/>
            <pc:sldMk cId="337533182" sldId="272"/>
            <ac:picMk id="6" creationId="{8CB6F9BE-5404-4307-55F1-3AC230D20E29}"/>
          </ac:picMkLst>
        </pc:picChg>
        <pc:picChg chg="add mod">
          <ac:chgData name="Nithin Hanumanthu" userId="de50d331684fab25" providerId="LiveId" clId="{30044446-523D-4E2A-90E1-E24798BF550C}" dt="2024-06-18T16:43:17.186" v="18138"/>
          <ac:picMkLst>
            <pc:docMk/>
            <pc:sldMk cId="337533182" sldId="272"/>
            <ac:picMk id="8" creationId="{259E6865-6E81-AEA1-B252-11004D043464}"/>
          </ac:picMkLst>
        </pc:picChg>
        <pc:picChg chg="add mod">
          <ac:chgData name="Nithin Hanumanthu" userId="de50d331684fab25" providerId="LiveId" clId="{30044446-523D-4E2A-90E1-E24798BF550C}" dt="2024-05-28T13:34:58.613" v="2543" actId="1076"/>
          <ac:picMkLst>
            <pc:docMk/>
            <pc:sldMk cId="337533182" sldId="272"/>
            <ac:picMk id="9" creationId="{4BBE3F22-9AC1-AECA-CE19-80D4BB6B8FC1}"/>
          </ac:picMkLst>
        </pc:picChg>
        <pc:picChg chg="add mod">
          <ac:chgData name="Nithin Hanumanthu" userId="de50d331684fab25" providerId="LiveId" clId="{30044446-523D-4E2A-90E1-E24798BF550C}" dt="2024-05-28T13:35:11.872" v="2545" actId="1076"/>
          <ac:picMkLst>
            <pc:docMk/>
            <pc:sldMk cId="337533182" sldId="272"/>
            <ac:picMk id="10" creationId="{02F0BB45-2DBC-415D-948B-407EC18F6AC4}"/>
          </ac:picMkLst>
        </pc:picChg>
      </pc:sldChg>
      <pc:sldChg chg="addSp delSp modSp new mod modAnim">
        <pc:chgData name="Nithin Hanumanthu" userId="de50d331684fab25" providerId="LiveId" clId="{30044446-523D-4E2A-90E1-E24798BF550C}" dt="2024-06-18T16:43:17.186" v="18138"/>
        <pc:sldMkLst>
          <pc:docMk/>
          <pc:sldMk cId="1114968370" sldId="273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1114968370" sldId="273"/>
            <ac:spMk id="2" creationId="{04415808-3EA5-C36C-E7D9-1D4722BE0F22}"/>
          </ac:spMkLst>
        </pc:spChg>
        <pc:spChg chg="add del mod">
          <ac:chgData name="Nithin Hanumanthu" userId="de50d331684fab25" providerId="LiveId" clId="{30044446-523D-4E2A-90E1-E24798BF550C}" dt="2024-06-18T16:43:17.186" v="18138"/>
          <ac:spMkLst>
            <pc:docMk/>
            <pc:sldMk cId="1114968370" sldId="273"/>
            <ac:spMk id="3" creationId="{3C60B1C4-B003-1002-5287-533F99F0E490}"/>
          </ac:spMkLst>
        </pc:spChg>
        <pc:spChg chg="add del mod">
          <ac:chgData name="Nithin Hanumanthu" userId="de50d331684fab25" providerId="LiveId" clId="{30044446-523D-4E2A-90E1-E24798BF550C}" dt="2024-05-28T14:04:59.819" v="2889" actId="478"/>
          <ac:spMkLst>
            <pc:docMk/>
            <pc:sldMk cId="1114968370" sldId="273"/>
            <ac:spMk id="4" creationId="{354E9252-9303-3563-1BC7-D2651139149A}"/>
          </ac:spMkLst>
        </pc:spChg>
        <pc:spChg chg="add mod">
          <ac:chgData name="Nithin Hanumanthu" userId="de50d331684fab25" providerId="LiveId" clId="{30044446-523D-4E2A-90E1-E24798BF550C}" dt="2024-05-28T14:04:35.997" v="2886" actId="478"/>
          <ac:spMkLst>
            <pc:docMk/>
            <pc:sldMk cId="1114968370" sldId="273"/>
            <ac:spMk id="5" creationId="{55953EA7-57CE-D6F8-BC21-564DE8FE9A96}"/>
          </ac:spMkLst>
        </pc:spChg>
        <pc:spChg chg="add mod">
          <ac:chgData name="Nithin Hanumanthu" userId="de50d331684fab25" providerId="LiveId" clId="{30044446-523D-4E2A-90E1-E24798BF550C}" dt="2024-05-28T14:05:15.663" v="2960" actId="20577"/>
          <ac:spMkLst>
            <pc:docMk/>
            <pc:sldMk cId="1114968370" sldId="273"/>
            <ac:spMk id="6" creationId="{34105677-E76A-B9E3-A87D-FE07E498A466}"/>
          </ac:spMkLst>
        </pc:spChg>
      </pc:sldChg>
      <pc:sldChg chg="addSp delSp modSp new mod modAnim">
        <pc:chgData name="Nithin Hanumanthu" userId="de50d331684fab25" providerId="LiveId" clId="{30044446-523D-4E2A-90E1-E24798BF550C}" dt="2024-06-18T16:43:17.186" v="18138"/>
        <pc:sldMkLst>
          <pc:docMk/>
          <pc:sldMk cId="1327061922" sldId="274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1327061922" sldId="274"/>
            <ac:spMk id="2" creationId="{7A4F7981-CD45-BC03-85AB-433AD405F8AE}"/>
          </ac:spMkLst>
        </pc:spChg>
        <pc:spChg chg="del">
          <ac:chgData name="Nithin Hanumanthu" userId="de50d331684fab25" providerId="LiveId" clId="{30044446-523D-4E2A-90E1-E24798BF550C}" dt="2024-05-28T15:06:56.046" v="3346" actId="931"/>
          <ac:spMkLst>
            <pc:docMk/>
            <pc:sldMk cId="1327061922" sldId="274"/>
            <ac:spMk id="3" creationId="{31872DBD-A680-498D-D3CB-A124446E33DA}"/>
          </ac:spMkLst>
        </pc:spChg>
        <pc:spChg chg="del">
          <ac:chgData name="Nithin Hanumanthu" userId="de50d331684fab25" providerId="LiveId" clId="{30044446-523D-4E2A-90E1-E24798BF550C}" dt="2024-05-28T15:07:01.375" v="3347" actId="931"/>
          <ac:spMkLst>
            <pc:docMk/>
            <pc:sldMk cId="1327061922" sldId="274"/>
            <ac:spMk id="4" creationId="{B781AF31-669D-7C7D-47B0-472BEFC8825B}"/>
          </ac:spMkLst>
        </pc:spChg>
        <pc:picChg chg="add mod">
          <ac:chgData name="Nithin Hanumanthu" userId="de50d331684fab25" providerId="LiveId" clId="{30044446-523D-4E2A-90E1-E24798BF550C}" dt="2024-05-28T15:07:05.223" v="3348" actId="1076"/>
          <ac:picMkLst>
            <pc:docMk/>
            <pc:sldMk cId="1327061922" sldId="274"/>
            <ac:picMk id="6" creationId="{C28F4FEE-BC97-894A-0716-A3C0C71F1B59}"/>
          </ac:picMkLst>
        </pc:picChg>
        <pc:picChg chg="add mod">
          <ac:chgData name="Nithin Hanumanthu" userId="de50d331684fab25" providerId="LiveId" clId="{30044446-523D-4E2A-90E1-E24798BF550C}" dt="2024-05-28T15:07:52.798" v="3356" actId="1076"/>
          <ac:picMkLst>
            <pc:docMk/>
            <pc:sldMk cId="1327061922" sldId="274"/>
            <ac:picMk id="8" creationId="{A75100BE-78DE-0D3C-813E-E46B18264EC3}"/>
          </ac:picMkLst>
        </pc:picChg>
        <pc:picChg chg="add mod">
          <ac:chgData name="Nithin Hanumanthu" userId="de50d331684fab25" providerId="LiveId" clId="{30044446-523D-4E2A-90E1-E24798BF550C}" dt="2024-05-28T15:10:57.649" v="3362" actId="1076"/>
          <ac:picMkLst>
            <pc:docMk/>
            <pc:sldMk cId="1327061922" sldId="274"/>
            <ac:picMk id="9" creationId="{44B515DB-AA17-4745-8B2F-9C179BE15543}"/>
          </ac:picMkLst>
        </pc:picChg>
        <pc:picChg chg="add mod">
          <ac:chgData name="Nithin Hanumanthu" userId="de50d331684fab25" providerId="LiveId" clId="{30044446-523D-4E2A-90E1-E24798BF550C}" dt="2024-05-28T15:11:18.727" v="3374" actId="1038"/>
          <ac:picMkLst>
            <pc:docMk/>
            <pc:sldMk cId="1327061922" sldId="274"/>
            <ac:picMk id="10" creationId="{B2DF3B06-E09B-908B-6960-8E63641ED764}"/>
          </ac:picMkLst>
        </pc:picChg>
      </pc:sldChg>
      <pc:sldChg chg="modSp add mod ord modAnim">
        <pc:chgData name="Nithin Hanumanthu" userId="de50d331684fab25" providerId="LiveId" clId="{30044446-523D-4E2A-90E1-E24798BF550C}" dt="2024-06-18T16:43:17.186" v="18138"/>
        <pc:sldMkLst>
          <pc:docMk/>
          <pc:sldMk cId="1826855332" sldId="275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1826855332" sldId="275"/>
            <ac:spMk id="2" creationId="{35DE0536-6853-A1B7-9A36-D3138ECFC501}"/>
          </ac:spMkLst>
        </pc:spChg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1826855332" sldId="275"/>
            <ac:spMk id="11" creationId="{756A2939-9224-3347-1050-87EAFCA07EEC}"/>
          </ac:spMkLst>
        </pc:spChg>
      </pc:sldChg>
      <pc:sldChg chg="addSp delSp modSp new mod modAnim">
        <pc:chgData name="Nithin Hanumanthu" userId="de50d331684fab25" providerId="LiveId" clId="{30044446-523D-4E2A-90E1-E24798BF550C}" dt="2024-06-19T16:13:56.316" v="18864" actId="1036"/>
        <pc:sldMkLst>
          <pc:docMk/>
          <pc:sldMk cId="1665614018" sldId="276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1665614018" sldId="276"/>
            <ac:spMk id="2" creationId="{583B8EA8-B83A-3796-6436-1A048F4CCFE5}"/>
          </ac:spMkLst>
        </pc:spChg>
        <pc:spChg chg="del">
          <ac:chgData name="Nithin Hanumanthu" userId="de50d331684fab25" providerId="LiveId" clId="{30044446-523D-4E2A-90E1-E24798BF550C}" dt="2024-05-28T15:38:55.148" v="3672" actId="931"/>
          <ac:spMkLst>
            <pc:docMk/>
            <pc:sldMk cId="1665614018" sldId="276"/>
            <ac:spMk id="3" creationId="{C6701FFF-8865-3764-C0F0-686D1AF0DA0F}"/>
          </ac:spMkLst>
        </pc:spChg>
        <pc:spChg chg="add del mod">
          <ac:chgData name="Nithin Hanumanthu" userId="de50d331684fab25" providerId="LiveId" clId="{30044446-523D-4E2A-90E1-E24798BF550C}" dt="2024-05-30T15:05:48.051" v="6311"/>
          <ac:spMkLst>
            <pc:docMk/>
            <pc:sldMk cId="1665614018" sldId="276"/>
            <ac:spMk id="3" creationId="{F7B48FE8-811F-5E92-C731-9B11CED292AB}"/>
          </ac:spMkLst>
        </pc:spChg>
        <pc:spChg chg="add mod">
          <ac:chgData name="Nithin Hanumanthu" userId="de50d331684fab25" providerId="LiveId" clId="{30044446-523D-4E2A-90E1-E24798BF550C}" dt="2024-06-18T16:47:56.033" v="18328" actId="1035"/>
          <ac:spMkLst>
            <pc:docMk/>
            <pc:sldMk cId="1665614018" sldId="276"/>
            <ac:spMk id="4" creationId="{1E65F939-8CFB-93F1-B57C-72F911AA7D56}"/>
          </ac:spMkLst>
        </pc:spChg>
        <pc:spChg chg="add del mod">
          <ac:chgData name="Nithin Hanumanthu" userId="de50d331684fab25" providerId="LiveId" clId="{30044446-523D-4E2A-90E1-E24798BF550C}" dt="2024-05-28T15:41:43.094" v="3688" actId="931"/>
          <ac:spMkLst>
            <pc:docMk/>
            <pc:sldMk cId="1665614018" sldId="276"/>
            <ac:spMk id="10" creationId="{70E568E2-7337-9BFE-3A72-214A42501B53}"/>
          </ac:spMkLst>
        </pc:spChg>
        <pc:spChg chg="add del">
          <ac:chgData name="Nithin Hanumanthu" userId="de50d331684fab25" providerId="LiveId" clId="{30044446-523D-4E2A-90E1-E24798BF550C}" dt="2024-05-28T15:50:23.315" v="3729" actId="478"/>
          <ac:spMkLst>
            <pc:docMk/>
            <pc:sldMk cId="1665614018" sldId="276"/>
            <ac:spMk id="19" creationId="{B360C24E-6105-7C23-2E20-AC1509C57270}"/>
          </ac:spMkLst>
        </pc:spChg>
        <pc:spChg chg="add del">
          <ac:chgData name="Nithin Hanumanthu" userId="de50d331684fab25" providerId="LiveId" clId="{30044446-523D-4E2A-90E1-E24798BF550C}" dt="2024-05-28T15:54:59.751" v="3760" actId="478"/>
          <ac:spMkLst>
            <pc:docMk/>
            <pc:sldMk cId="1665614018" sldId="276"/>
            <ac:spMk id="35" creationId="{85D9675C-76E4-8ED7-2D1C-960B6234C74C}"/>
          </ac:spMkLst>
        </pc:spChg>
        <pc:spChg chg="add mod">
          <ac:chgData name="Nithin Hanumanthu" userId="de50d331684fab25" providerId="LiveId" clId="{30044446-523D-4E2A-90E1-E24798BF550C}" dt="2024-06-18T16:47:36.188" v="18322" actId="1037"/>
          <ac:spMkLst>
            <pc:docMk/>
            <pc:sldMk cId="1665614018" sldId="276"/>
            <ac:spMk id="36" creationId="{F6EA9193-50C0-249A-1FA8-1F917CB79DE8}"/>
          </ac:spMkLst>
        </pc:spChg>
        <pc:spChg chg="add mod">
          <ac:chgData name="Nithin Hanumanthu" userId="de50d331684fab25" providerId="LiveId" clId="{30044446-523D-4E2A-90E1-E24798BF550C}" dt="2024-06-15T08:03:26.315" v="16709" actId="1036"/>
          <ac:spMkLst>
            <pc:docMk/>
            <pc:sldMk cId="1665614018" sldId="276"/>
            <ac:spMk id="37" creationId="{573E7637-E41D-DC9E-9239-40DA5587CEC4}"/>
          </ac:spMkLst>
        </pc:spChg>
        <pc:spChg chg="add mod">
          <ac:chgData name="Nithin Hanumanthu" userId="de50d331684fab25" providerId="LiveId" clId="{30044446-523D-4E2A-90E1-E24798BF550C}" dt="2024-06-15T08:03:26.315" v="16709" actId="1036"/>
          <ac:spMkLst>
            <pc:docMk/>
            <pc:sldMk cId="1665614018" sldId="276"/>
            <ac:spMk id="38" creationId="{D7640335-E07C-4EFD-B632-D79B7949E3B3}"/>
          </ac:spMkLst>
        </pc:spChg>
        <pc:spChg chg="add mod">
          <ac:chgData name="Nithin Hanumanthu" userId="de50d331684fab25" providerId="LiveId" clId="{30044446-523D-4E2A-90E1-E24798BF550C}" dt="2024-06-19T16:13:56.316" v="18864" actId="1036"/>
          <ac:spMkLst>
            <pc:docMk/>
            <pc:sldMk cId="1665614018" sldId="276"/>
            <ac:spMk id="39" creationId="{15A2D0C6-E7DD-83F1-05AA-6FBC49A52AB5}"/>
          </ac:spMkLst>
        </pc:spChg>
        <pc:picChg chg="add del mod">
          <ac:chgData name="Nithin Hanumanthu" userId="de50d331684fab25" providerId="LiveId" clId="{30044446-523D-4E2A-90E1-E24798BF550C}" dt="2024-05-28T15:41:27.885" v="3686" actId="478"/>
          <ac:picMkLst>
            <pc:docMk/>
            <pc:sldMk cId="1665614018" sldId="276"/>
            <ac:picMk id="5" creationId="{5BC5B164-7833-B669-7D25-29CA5F5A574B}"/>
          </ac:picMkLst>
        </pc:picChg>
        <pc:picChg chg="add mod ord">
          <ac:chgData name="Nithin Hanumanthu" userId="de50d331684fab25" providerId="LiveId" clId="{30044446-523D-4E2A-90E1-E24798BF550C}" dt="2024-06-18T16:45:51.431" v="18145" actId="1076"/>
          <ac:picMkLst>
            <pc:docMk/>
            <pc:sldMk cId="1665614018" sldId="276"/>
            <ac:picMk id="6" creationId="{E8E0156B-9ED3-7229-B987-42F17F79EF0C}"/>
          </ac:picMkLst>
        </pc:picChg>
        <pc:picChg chg="add del mod">
          <ac:chgData name="Nithin Hanumanthu" userId="de50d331684fab25" providerId="LiveId" clId="{30044446-523D-4E2A-90E1-E24798BF550C}" dt="2024-05-28T15:41:30.640" v="3687" actId="478"/>
          <ac:picMkLst>
            <pc:docMk/>
            <pc:sldMk cId="1665614018" sldId="276"/>
            <ac:picMk id="8" creationId="{814D1080-52A7-A468-1861-870461AA0576}"/>
          </ac:picMkLst>
        </pc:picChg>
        <pc:picChg chg="add mod">
          <ac:chgData name="Nithin Hanumanthu" userId="de50d331684fab25" providerId="LiveId" clId="{30044446-523D-4E2A-90E1-E24798BF550C}" dt="2024-06-18T16:45:40.534" v="18143" actId="14100"/>
          <ac:picMkLst>
            <pc:docMk/>
            <pc:sldMk cId="1665614018" sldId="276"/>
            <ac:picMk id="12" creationId="{A2BD3B7B-A069-F325-B8A6-6BAB9A0315BA}"/>
          </ac:picMkLst>
        </pc:picChg>
        <pc:picChg chg="add mod ord">
          <ac:chgData name="Nithin Hanumanthu" userId="de50d331684fab25" providerId="LiveId" clId="{30044446-523D-4E2A-90E1-E24798BF550C}" dt="2024-06-18T16:47:20.394" v="18309" actId="1076"/>
          <ac:picMkLst>
            <pc:docMk/>
            <pc:sldMk cId="1665614018" sldId="276"/>
            <ac:picMk id="14" creationId="{457C8FB3-2CA2-9CC1-1089-64F507E6F402}"/>
          </ac:picMkLst>
        </pc:picChg>
        <pc:inkChg chg="add">
          <ac:chgData name="Nithin Hanumanthu" userId="de50d331684fab25" providerId="LiveId" clId="{30044446-523D-4E2A-90E1-E24798BF550C}" dt="2024-05-28T15:48:49.922" v="3721" actId="9405"/>
          <ac:inkMkLst>
            <pc:docMk/>
            <pc:sldMk cId="1665614018" sldId="276"/>
            <ac:inkMk id="15" creationId="{EC860C0D-06A4-D448-E7B5-C5C63BB42005}"/>
          </ac:inkMkLst>
        </pc:inkChg>
        <pc:inkChg chg="add mod">
          <ac:chgData name="Nithin Hanumanthu" userId="de50d331684fab25" providerId="LiveId" clId="{30044446-523D-4E2A-90E1-E24798BF550C}" dt="2024-06-15T08:03:26.315" v="16709" actId="1036"/>
          <ac:inkMkLst>
            <pc:docMk/>
            <pc:sldMk cId="1665614018" sldId="276"/>
            <ac:inkMk id="16" creationId="{7AE469D7-BCD8-3F84-CC2B-8F021FAEE4DA}"/>
          </ac:inkMkLst>
        </pc:inkChg>
        <pc:inkChg chg="add mod">
          <ac:chgData name="Nithin Hanumanthu" userId="de50d331684fab25" providerId="LiveId" clId="{30044446-523D-4E2A-90E1-E24798BF550C}" dt="2024-06-15T08:03:26.315" v="16709" actId="1036"/>
          <ac:inkMkLst>
            <pc:docMk/>
            <pc:sldMk cId="1665614018" sldId="276"/>
            <ac:inkMk id="17" creationId="{85506B14-F22A-8303-814F-8F651DD1F281}"/>
          </ac:inkMkLst>
        </pc:inkChg>
        <pc:inkChg chg="add del">
          <ac:chgData name="Nithin Hanumanthu" userId="de50d331684fab25" providerId="LiveId" clId="{30044446-523D-4E2A-90E1-E24798BF550C}" dt="2024-05-28T15:49:17.965" v="3725" actId="9405"/>
          <ac:inkMkLst>
            <pc:docMk/>
            <pc:sldMk cId="1665614018" sldId="276"/>
            <ac:inkMk id="18" creationId="{1AB68D06-2FE5-5FFC-4D82-DE83FFA35B84}"/>
          </ac:inkMkLst>
        </pc:inkChg>
        <pc:cxnChg chg="add mod">
          <ac:chgData name="Nithin Hanumanthu" userId="de50d331684fab25" providerId="LiveId" clId="{30044446-523D-4E2A-90E1-E24798BF550C}" dt="2024-06-15T08:03:26.315" v="16709" actId="1036"/>
          <ac:cxnSpMkLst>
            <pc:docMk/>
            <pc:sldMk cId="1665614018" sldId="276"/>
            <ac:cxnSpMk id="21" creationId="{099963C5-86CC-F6EE-D447-A5CB75DC408F}"/>
          </ac:cxnSpMkLst>
        </pc:cxnChg>
        <pc:cxnChg chg="add mod">
          <ac:chgData name="Nithin Hanumanthu" userId="de50d331684fab25" providerId="LiveId" clId="{30044446-523D-4E2A-90E1-E24798BF550C}" dt="2024-06-15T08:03:26.315" v="16709" actId="1036"/>
          <ac:cxnSpMkLst>
            <pc:docMk/>
            <pc:sldMk cId="1665614018" sldId="276"/>
            <ac:cxnSpMk id="23" creationId="{EE5F77F3-2D78-5C8A-F461-F6ACB598348C}"/>
          </ac:cxnSpMkLst>
        </pc:cxnChg>
        <pc:cxnChg chg="add mod">
          <ac:chgData name="Nithin Hanumanthu" userId="de50d331684fab25" providerId="LiveId" clId="{30044446-523D-4E2A-90E1-E24798BF550C}" dt="2024-06-15T08:03:26.315" v="16709" actId="1036"/>
          <ac:cxnSpMkLst>
            <pc:docMk/>
            <pc:sldMk cId="1665614018" sldId="276"/>
            <ac:cxnSpMk id="24" creationId="{EFC7681B-EEE3-56E4-4CAF-8732F6E31229}"/>
          </ac:cxnSpMkLst>
        </pc:cxnChg>
        <pc:cxnChg chg="add mod">
          <ac:chgData name="Nithin Hanumanthu" userId="de50d331684fab25" providerId="LiveId" clId="{30044446-523D-4E2A-90E1-E24798BF550C}" dt="2024-06-15T08:03:26.315" v="16709" actId="1036"/>
          <ac:cxnSpMkLst>
            <pc:docMk/>
            <pc:sldMk cId="1665614018" sldId="276"/>
            <ac:cxnSpMk id="25" creationId="{8C928FDD-5641-77E3-7DE5-FA52A2F2A09F}"/>
          </ac:cxnSpMkLst>
        </pc:cxnChg>
        <pc:cxnChg chg="add mod">
          <ac:chgData name="Nithin Hanumanthu" userId="de50d331684fab25" providerId="LiveId" clId="{30044446-523D-4E2A-90E1-E24798BF550C}" dt="2024-06-18T16:46:11.017" v="18188" actId="1038"/>
          <ac:cxnSpMkLst>
            <pc:docMk/>
            <pc:sldMk cId="1665614018" sldId="276"/>
            <ac:cxnSpMk id="27" creationId="{8080D8A5-2EBF-7BDB-2FA9-9FF9882AB1CF}"/>
          </ac:cxnSpMkLst>
        </pc:cxnChg>
        <pc:cxnChg chg="add mod">
          <ac:chgData name="Nithin Hanumanthu" userId="de50d331684fab25" providerId="LiveId" clId="{30044446-523D-4E2A-90E1-E24798BF550C}" dt="2024-06-18T16:46:25.338" v="18270" actId="1038"/>
          <ac:cxnSpMkLst>
            <pc:docMk/>
            <pc:sldMk cId="1665614018" sldId="276"/>
            <ac:cxnSpMk id="30" creationId="{E411FD6F-FA96-FD6E-94D5-FCD64C87B1CB}"/>
          </ac:cxnSpMkLst>
        </pc:cxnChg>
        <pc:cxnChg chg="add mod">
          <ac:chgData name="Nithin Hanumanthu" userId="de50d331684fab25" providerId="LiveId" clId="{30044446-523D-4E2A-90E1-E24798BF550C}" dt="2024-06-18T16:46:33.642" v="18303" actId="1037"/>
          <ac:cxnSpMkLst>
            <pc:docMk/>
            <pc:sldMk cId="1665614018" sldId="276"/>
            <ac:cxnSpMk id="31" creationId="{5F7F47F0-49EB-6585-B5B6-C2D54FCA2CE3}"/>
          </ac:cxnSpMkLst>
        </pc:cxnChg>
        <pc:cxnChg chg="add mod">
          <ac:chgData name="Nithin Hanumanthu" userId="de50d331684fab25" providerId="LiveId" clId="{30044446-523D-4E2A-90E1-E24798BF550C}" dt="2024-06-18T16:46:19.948" v="18240" actId="1036"/>
          <ac:cxnSpMkLst>
            <pc:docMk/>
            <pc:sldMk cId="1665614018" sldId="276"/>
            <ac:cxnSpMk id="34" creationId="{E6BCE65A-2AB4-67C2-8EAE-15596AA06B28}"/>
          </ac:cxnSpMkLst>
        </pc:cxnChg>
      </pc:sldChg>
      <pc:sldChg chg="addSp delSp modSp new del mod">
        <pc:chgData name="Nithin Hanumanthu" userId="de50d331684fab25" providerId="LiveId" clId="{30044446-523D-4E2A-90E1-E24798BF550C}" dt="2024-05-29T06:56:27.653" v="3943" actId="47"/>
        <pc:sldMkLst>
          <pc:docMk/>
          <pc:sldMk cId="35052577" sldId="277"/>
        </pc:sldMkLst>
        <pc:spChg chg="mod">
          <ac:chgData name="Nithin Hanumanthu" userId="de50d331684fab25" providerId="LiveId" clId="{30044446-523D-4E2A-90E1-E24798BF550C}" dt="2024-05-29T06:22:09.403" v="3804" actId="20577"/>
          <ac:spMkLst>
            <pc:docMk/>
            <pc:sldMk cId="35052577" sldId="277"/>
            <ac:spMk id="2" creationId="{5B789EF8-5C10-93D6-3A60-D9E88C4517B2}"/>
          </ac:spMkLst>
        </pc:spChg>
        <pc:spChg chg="del">
          <ac:chgData name="Nithin Hanumanthu" userId="de50d331684fab25" providerId="LiveId" clId="{30044446-523D-4E2A-90E1-E24798BF550C}" dt="2024-05-28T15:39:10.069" v="3674" actId="931"/>
          <ac:spMkLst>
            <pc:docMk/>
            <pc:sldMk cId="35052577" sldId="277"/>
            <ac:spMk id="3" creationId="{5C91B437-B617-89E3-7C45-E057371C7102}"/>
          </ac:spMkLst>
        </pc:spChg>
        <pc:spChg chg="add mod">
          <ac:chgData name="Nithin Hanumanthu" userId="de50d331684fab25" providerId="LiveId" clId="{30044446-523D-4E2A-90E1-E24798BF550C}" dt="2024-05-29T06:45:54.886" v="3822" actId="20577"/>
          <ac:spMkLst>
            <pc:docMk/>
            <pc:sldMk cId="35052577" sldId="277"/>
            <ac:spMk id="7" creationId="{90EFBEBF-F83C-9E99-9EDC-A143950BE09E}"/>
          </ac:spMkLst>
        </pc:spChg>
        <pc:picChg chg="add del mod">
          <ac:chgData name="Nithin Hanumanthu" userId="de50d331684fab25" providerId="LiveId" clId="{30044446-523D-4E2A-90E1-E24798BF550C}" dt="2024-05-28T15:39:13.679" v="3675" actId="21"/>
          <ac:picMkLst>
            <pc:docMk/>
            <pc:sldMk cId="35052577" sldId="277"/>
            <ac:picMk id="5" creationId="{E8E0156B-9ED3-7229-B987-42F17F79EF0C}"/>
          </ac:picMkLst>
        </pc:picChg>
        <pc:picChg chg="add mod">
          <ac:chgData name="Nithin Hanumanthu" userId="de50d331684fab25" providerId="LiveId" clId="{30044446-523D-4E2A-90E1-E24798BF550C}" dt="2024-05-29T06:46:01.492" v="3824" actId="1076"/>
          <ac:picMkLst>
            <pc:docMk/>
            <pc:sldMk cId="35052577" sldId="277"/>
            <ac:picMk id="3074" creationId="{29B2B8B6-41C9-E61A-23AD-8C9F009BE92D}"/>
          </ac:picMkLst>
        </pc:picChg>
      </pc:sldChg>
      <pc:sldChg chg="addSp delSp modSp new mod modAnim">
        <pc:chgData name="Nithin Hanumanthu" userId="de50d331684fab25" providerId="LiveId" clId="{30044446-523D-4E2A-90E1-E24798BF550C}" dt="2024-06-19T16:15:39.420" v="18867" actId="14100"/>
        <pc:sldMkLst>
          <pc:docMk/>
          <pc:sldMk cId="81573298" sldId="278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81573298" sldId="278"/>
            <ac:spMk id="2" creationId="{F9E1C209-517C-15B2-7905-8AE86B8B7BAC}"/>
          </ac:spMkLst>
        </pc:spChg>
        <pc:spChg chg="mod">
          <ac:chgData name="Nithin Hanumanthu" userId="de50d331684fab25" providerId="LiveId" clId="{30044446-523D-4E2A-90E1-E24798BF550C}" dt="2024-06-01T05:02:20.550" v="8444" actId="1037"/>
          <ac:spMkLst>
            <pc:docMk/>
            <pc:sldMk cId="81573298" sldId="278"/>
            <ac:spMk id="3" creationId="{D1A608F4-E3E3-FEB8-7AB9-8897B683205B}"/>
          </ac:spMkLst>
        </pc:spChg>
        <pc:spChg chg="del">
          <ac:chgData name="Nithin Hanumanthu" userId="de50d331684fab25" providerId="LiveId" clId="{30044446-523D-4E2A-90E1-E24798BF550C}" dt="2024-05-29T06:46:45.349" v="3849"/>
          <ac:spMkLst>
            <pc:docMk/>
            <pc:sldMk cId="81573298" sldId="278"/>
            <ac:spMk id="4" creationId="{AC9CB720-7436-93E8-062B-F97FEDF9E9C3}"/>
          </ac:spMkLst>
        </pc:spChg>
        <pc:spChg chg="mod">
          <ac:chgData name="Nithin Hanumanthu" userId="de50d331684fab25" providerId="LiveId" clId="{30044446-523D-4E2A-90E1-E24798BF550C}" dt="2024-06-01T05:02:01.572" v="8411" actId="1037"/>
          <ac:spMkLst>
            <pc:docMk/>
            <pc:sldMk cId="81573298" sldId="278"/>
            <ac:spMk id="5" creationId="{EC922E43-8032-DD97-6048-F37A964B86D0}"/>
          </ac:spMkLst>
        </pc:spChg>
        <pc:spChg chg="del">
          <ac:chgData name="Nithin Hanumanthu" userId="de50d331684fab25" providerId="LiveId" clId="{30044446-523D-4E2A-90E1-E24798BF550C}" dt="2024-05-29T06:53:27.437" v="3915"/>
          <ac:spMkLst>
            <pc:docMk/>
            <pc:sldMk cId="81573298" sldId="278"/>
            <ac:spMk id="6" creationId="{8FA46C2C-D497-A5C1-60A4-B4A3DB7D096B}"/>
          </ac:spMkLst>
        </pc:spChg>
        <pc:picChg chg="add mod">
          <ac:chgData name="Nithin Hanumanthu" userId="de50d331684fab25" providerId="LiveId" clId="{30044446-523D-4E2A-90E1-E24798BF550C}" dt="2024-06-18T15:04:26.819" v="17520" actId="1582"/>
          <ac:picMkLst>
            <pc:docMk/>
            <pc:sldMk cId="81573298" sldId="278"/>
            <ac:picMk id="7" creationId="{E8D1791B-ECE8-5BE8-A30E-B9DCB279A421}"/>
          </ac:picMkLst>
        </pc:picChg>
        <pc:picChg chg="add mod">
          <ac:chgData name="Nithin Hanumanthu" userId="de50d331684fab25" providerId="LiveId" clId="{30044446-523D-4E2A-90E1-E24798BF550C}" dt="2024-06-18T16:43:17.186" v="18138"/>
          <ac:picMkLst>
            <pc:docMk/>
            <pc:sldMk cId="81573298" sldId="278"/>
            <ac:picMk id="4098" creationId="{7915381F-40EB-817D-C0E4-2D950A5BD53D}"/>
          </ac:picMkLst>
        </pc:picChg>
        <pc:picChg chg="add mod">
          <ac:chgData name="Nithin Hanumanthu" userId="de50d331684fab25" providerId="LiveId" clId="{30044446-523D-4E2A-90E1-E24798BF550C}" dt="2024-06-19T16:15:39.420" v="18867" actId="14100"/>
          <ac:picMkLst>
            <pc:docMk/>
            <pc:sldMk cId="81573298" sldId="278"/>
            <ac:picMk id="4100" creationId="{DCE6D18A-E889-2BAF-E007-9A8FBFEA08CA}"/>
          </ac:picMkLst>
        </pc:picChg>
      </pc:sldChg>
      <pc:sldChg chg="addSp delSp modSp new mod modAnim">
        <pc:chgData name="Nithin Hanumanthu" userId="de50d331684fab25" providerId="LiveId" clId="{30044446-523D-4E2A-90E1-E24798BF550C}" dt="2024-06-18T16:43:17.186" v="18138"/>
        <pc:sldMkLst>
          <pc:docMk/>
          <pc:sldMk cId="2986552701" sldId="279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2986552701" sldId="279"/>
            <ac:spMk id="2" creationId="{FB617C59-7974-710A-7D67-9137EB427973}"/>
          </ac:spMkLst>
        </pc:spChg>
        <pc:spChg chg="del">
          <ac:chgData name="Nithin Hanumanthu" userId="de50d331684fab25" providerId="LiveId" clId="{30044446-523D-4E2A-90E1-E24798BF550C}" dt="2024-05-29T07:29:49.899" v="3945" actId="931"/>
          <ac:spMkLst>
            <pc:docMk/>
            <pc:sldMk cId="2986552701" sldId="279"/>
            <ac:spMk id="3" creationId="{B471B71F-0203-B8B9-9F40-C4302E5ABDCE}"/>
          </ac:spMkLst>
        </pc:spChg>
        <pc:spChg chg="add del mod">
          <ac:chgData name="Nithin Hanumanthu" userId="de50d331684fab25" providerId="LiveId" clId="{30044446-523D-4E2A-90E1-E24798BF550C}" dt="2024-05-29T07:34:59.672" v="4010"/>
          <ac:spMkLst>
            <pc:docMk/>
            <pc:sldMk cId="2986552701" sldId="279"/>
            <ac:spMk id="7" creationId="{4945F335-080A-F79E-C08F-026939591904}"/>
          </ac:spMkLst>
        </pc:spChg>
        <pc:spChg chg="add mod">
          <ac:chgData name="Nithin Hanumanthu" userId="de50d331684fab25" providerId="LiveId" clId="{30044446-523D-4E2A-90E1-E24798BF550C}" dt="2024-05-29T07:33:27.091" v="3988" actId="14100"/>
          <ac:spMkLst>
            <pc:docMk/>
            <pc:sldMk cId="2986552701" sldId="279"/>
            <ac:spMk id="8" creationId="{154BFE3A-8C57-14FD-8FB2-2925DBA5F356}"/>
          </ac:spMkLst>
        </pc:spChg>
        <pc:spChg chg="add del mod">
          <ac:chgData name="Nithin Hanumanthu" userId="de50d331684fab25" providerId="LiveId" clId="{30044446-523D-4E2A-90E1-E24798BF550C}" dt="2024-05-29T07:34:53.830" v="4003" actId="14100"/>
          <ac:spMkLst>
            <pc:docMk/>
            <pc:sldMk cId="2986552701" sldId="279"/>
            <ac:spMk id="9" creationId="{3C510313-2FAE-503E-8B85-48AE0B61FC27}"/>
          </ac:spMkLst>
        </pc:spChg>
        <pc:spChg chg="add mod">
          <ac:chgData name="Nithin Hanumanthu" userId="de50d331684fab25" providerId="LiveId" clId="{30044446-523D-4E2A-90E1-E24798BF550C}" dt="2024-05-30T17:23:54.521" v="7790" actId="255"/>
          <ac:spMkLst>
            <pc:docMk/>
            <pc:sldMk cId="2986552701" sldId="279"/>
            <ac:spMk id="12" creationId="{9AC86BA1-3FEF-4BDA-8C98-4F175C4209DE}"/>
          </ac:spMkLst>
        </pc:spChg>
        <pc:spChg chg="add mod">
          <ac:chgData name="Nithin Hanumanthu" userId="de50d331684fab25" providerId="LiveId" clId="{30044446-523D-4E2A-90E1-E24798BF550C}" dt="2024-05-30T17:24:06.624" v="7792" actId="255"/>
          <ac:spMkLst>
            <pc:docMk/>
            <pc:sldMk cId="2986552701" sldId="279"/>
            <ac:spMk id="13" creationId="{22AAEFE4-6D77-48D4-B592-9452C0CEEAF2}"/>
          </ac:spMkLst>
        </pc:spChg>
        <pc:picChg chg="add del mod">
          <ac:chgData name="Nithin Hanumanthu" userId="de50d331684fab25" providerId="LiveId" clId="{30044446-523D-4E2A-90E1-E24798BF550C}" dt="2024-05-29T07:29:51.474" v="3946" actId="21"/>
          <ac:picMkLst>
            <pc:docMk/>
            <pc:sldMk cId="2986552701" sldId="279"/>
            <ac:picMk id="5" creationId="{E8D1791B-ECE8-5BE8-A30E-B9DCB279A421}"/>
          </ac:picMkLst>
        </pc:picChg>
        <pc:picChg chg="add mod">
          <ac:chgData name="Nithin Hanumanthu" userId="de50d331684fab25" providerId="LiveId" clId="{30044446-523D-4E2A-90E1-E24798BF550C}" dt="2024-06-18T15:05:53.523" v="17526" actId="208"/>
          <ac:picMkLst>
            <pc:docMk/>
            <pc:sldMk cId="2986552701" sldId="279"/>
            <ac:picMk id="10" creationId="{EB1C6E82-C738-E8F5-5F1D-985A93BDF4E3}"/>
          </ac:picMkLst>
        </pc:picChg>
        <pc:picChg chg="add del mod">
          <ac:chgData name="Nithin Hanumanthu" userId="de50d331684fab25" providerId="LiveId" clId="{30044446-523D-4E2A-90E1-E24798BF550C}" dt="2024-05-29T07:56:36.057" v="4030" actId="21"/>
          <ac:picMkLst>
            <pc:docMk/>
            <pc:sldMk cId="2986552701" sldId="279"/>
            <ac:picMk id="11" creationId="{1648334E-919B-124C-1C86-770D0E1D5606}"/>
          </ac:picMkLst>
        </pc:picChg>
        <pc:picChg chg="add mod">
          <ac:chgData name="Nithin Hanumanthu" userId="de50d331684fab25" providerId="LiveId" clId="{30044446-523D-4E2A-90E1-E24798BF550C}" dt="2024-05-29T07:33:27.091" v="3988" actId="14100"/>
          <ac:picMkLst>
            <pc:docMk/>
            <pc:sldMk cId="2986552701" sldId="279"/>
            <ac:picMk id="5121" creationId="{0205A1E9-B78D-023C-A0A8-F5CB6EA4C4F8}"/>
          </ac:picMkLst>
        </pc:picChg>
        <pc:picChg chg="add del mod">
          <ac:chgData name="Nithin Hanumanthu" userId="de50d331684fab25" providerId="LiveId" clId="{30044446-523D-4E2A-90E1-E24798BF550C}" dt="2024-05-29T07:34:53.830" v="4003" actId="14100"/>
          <ac:picMkLst>
            <pc:docMk/>
            <pc:sldMk cId="2986552701" sldId="279"/>
            <ac:picMk id="5123" creationId="{A276AFD2-9225-261F-4FE8-2A7E532D28A5}"/>
          </ac:picMkLst>
        </pc:picChg>
        <pc:picChg chg="add mod">
          <ac:chgData name="Nithin Hanumanthu" userId="de50d331684fab25" providerId="LiveId" clId="{30044446-523D-4E2A-90E1-E24798BF550C}" dt="2024-06-18T15:05:51.178" v="17525" actId="208"/>
          <ac:picMkLst>
            <pc:docMk/>
            <pc:sldMk cId="2986552701" sldId="279"/>
            <ac:picMk id="5126" creationId="{14BF08DF-FA82-D612-6E4C-A6381BCA3DE6}"/>
          </ac:picMkLst>
        </pc:picChg>
      </pc:sldChg>
      <pc:sldChg chg="addSp delSp modSp new mod modAnim">
        <pc:chgData name="Nithin Hanumanthu" userId="de50d331684fab25" providerId="LiveId" clId="{30044446-523D-4E2A-90E1-E24798BF550C}" dt="2024-06-18T16:43:17.186" v="18138"/>
        <pc:sldMkLst>
          <pc:docMk/>
          <pc:sldMk cId="2536621772" sldId="280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2536621772" sldId="280"/>
            <ac:spMk id="2" creationId="{8836FB7F-4018-1426-D794-136144783470}"/>
          </ac:spMkLst>
        </pc:spChg>
        <pc:spChg chg="del">
          <ac:chgData name="Nithin Hanumanthu" userId="de50d331684fab25" providerId="LiveId" clId="{30044446-523D-4E2A-90E1-E24798BF550C}" dt="2024-05-29T07:37:18.542" v="4013" actId="931"/>
          <ac:spMkLst>
            <pc:docMk/>
            <pc:sldMk cId="2536621772" sldId="280"/>
            <ac:spMk id="3" creationId="{FAFA62B2-3C3F-BF31-0765-B9A081DC4F08}"/>
          </ac:spMkLst>
        </pc:spChg>
        <pc:spChg chg="add del mod">
          <ac:chgData name="Nithin Hanumanthu" userId="de50d331684fab25" providerId="LiveId" clId="{30044446-523D-4E2A-90E1-E24798BF550C}" dt="2024-05-29T07:55:31.331" v="4020" actId="931"/>
          <ac:spMkLst>
            <pc:docMk/>
            <pc:sldMk cId="2536621772" sldId="280"/>
            <ac:spMk id="7" creationId="{6A765EC8-7A1E-BAEC-2BD0-0A37BD4F4CA9}"/>
          </ac:spMkLst>
        </pc:spChg>
        <pc:spChg chg="add del mod">
          <ac:chgData name="Nithin Hanumanthu" userId="de50d331684fab25" providerId="LiveId" clId="{30044446-523D-4E2A-90E1-E24798BF550C}" dt="2024-05-29T07:59:21.198" v="4111" actId="931"/>
          <ac:spMkLst>
            <pc:docMk/>
            <pc:sldMk cId="2536621772" sldId="280"/>
            <ac:spMk id="11" creationId="{4E36B155-CCE7-1165-960C-664EDB8DDE6B}"/>
          </ac:spMkLst>
        </pc:spChg>
        <pc:spChg chg="add mod">
          <ac:chgData name="Nithin Hanumanthu" userId="de50d331684fab25" providerId="LiveId" clId="{30044446-523D-4E2A-90E1-E24798BF550C}" dt="2024-05-30T17:24:52.484" v="7819" actId="1037"/>
          <ac:spMkLst>
            <pc:docMk/>
            <pc:sldMk cId="2536621772" sldId="280"/>
            <ac:spMk id="16" creationId="{16691B61-D151-683D-0682-7B1A75A9A0AE}"/>
          </ac:spMkLst>
        </pc:spChg>
        <pc:spChg chg="add mod">
          <ac:chgData name="Nithin Hanumanthu" userId="de50d331684fab25" providerId="LiveId" clId="{30044446-523D-4E2A-90E1-E24798BF550C}" dt="2024-05-30T17:25:01.922" v="7832" actId="1037"/>
          <ac:spMkLst>
            <pc:docMk/>
            <pc:sldMk cId="2536621772" sldId="280"/>
            <ac:spMk id="17" creationId="{1ADF2570-A7B4-C8BE-D69C-5589A0947D72}"/>
          </ac:spMkLst>
        </pc:spChg>
        <pc:picChg chg="add del mod">
          <ac:chgData name="Nithin Hanumanthu" userId="de50d331684fab25" providerId="LiveId" clId="{30044446-523D-4E2A-90E1-E24798BF550C}" dt="2024-05-29T07:37:20.095" v="4014" actId="21"/>
          <ac:picMkLst>
            <pc:docMk/>
            <pc:sldMk cId="2536621772" sldId="280"/>
            <ac:picMk id="5" creationId="{EB1C6E82-C738-E8F5-5F1D-985A93BDF4E3}"/>
          </ac:picMkLst>
        </pc:picChg>
        <pc:picChg chg="add del mod">
          <ac:chgData name="Nithin Hanumanthu" userId="de50d331684fab25" providerId="LiveId" clId="{30044446-523D-4E2A-90E1-E24798BF550C}" dt="2024-05-29T07:55:34.555" v="4021" actId="21"/>
          <ac:picMkLst>
            <pc:docMk/>
            <pc:sldMk cId="2536621772" sldId="280"/>
            <ac:picMk id="9" creationId="{1648334E-919B-124C-1C86-770D0E1D5606}"/>
          </ac:picMkLst>
        </pc:picChg>
        <pc:picChg chg="add mod">
          <ac:chgData name="Nithin Hanumanthu" userId="de50d331684fab25" providerId="LiveId" clId="{30044446-523D-4E2A-90E1-E24798BF550C}" dt="2024-05-29T07:59:25.497" v="4112" actId="1076"/>
          <ac:picMkLst>
            <pc:docMk/>
            <pc:sldMk cId="2536621772" sldId="280"/>
            <ac:picMk id="13" creationId="{8A45A415-BD38-3136-D65A-929B94DF918A}"/>
          </ac:picMkLst>
        </pc:picChg>
        <pc:picChg chg="add mod">
          <ac:chgData name="Nithin Hanumanthu" userId="de50d331684fab25" providerId="LiveId" clId="{30044446-523D-4E2A-90E1-E24798BF550C}" dt="2024-05-29T08:27:11.263" v="4289" actId="1076"/>
          <ac:picMkLst>
            <pc:docMk/>
            <pc:sldMk cId="2536621772" sldId="280"/>
            <ac:picMk id="15" creationId="{081664B9-0F6F-66F0-3E4B-C67927025058}"/>
          </ac:picMkLst>
        </pc:picChg>
        <pc:picChg chg="add mod">
          <ac:chgData name="Nithin Hanumanthu" userId="de50d331684fab25" providerId="LiveId" clId="{30044446-523D-4E2A-90E1-E24798BF550C}" dt="2024-05-29T08:25:14.938" v="4276" actId="1076"/>
          <ac:picMkLst>
            <pc:docMk/>
            <pc:sldMk cId="2536621772" sldId="280"/>
            <ac:picMk id="18" creationId="{1191A0B5-B241-3169-FE4A-BAE2CC07219D}"/>
          </ac:picMkLst>
        </pc:picChg>
        <pc:picChg chg="add mod">
          <ac:chgData name="Nithin Hanumanthu" userId="de50d331684fab25" providerId="LiveId" clId="{30044446-523D-4E2A-90E1-E24798BF550C}" dt="2024-05-29T08:26:42.474" v="4284" actId="1076"/>
          <ac:picMkLst>
            <pc:docMk/>
            <pc:sldMk cId="2536621772" sldId="280"/>
            <ac:picMk id="19" creationId="{3BA4203A-0B63-1B75-EC09-F72FC4B6A97D}"/>
          </ac:picMkLst>
        </pc:picChg>
        <pc:picChg chg="add mod">
          <ac:chgData name="Nithin Hanumanthu" userId="de50d331684fab25" providerId="LiveId" clId="{30044446-523D-4E2A-90E1-E24798BF550C}" dt="2024-05-29T08:34:09.625" v="4325" actId="14100"/>
          <ac:picMkLst>
            <pc:docMk/>
            <pc:sldMk cId="2536621772" sldId="280"/>
            <ac:picMk id="6146" creationId="{14FC843E-87CC-F49C-6FAB-CE4872872456}"/>
          </ac:picMkLst>
        </pc:picChg>
      </pc:sldChg>
      <pc:sldChg chg="addSp delSp modSp new mod ord modAnim">
        <pc:chgData name="Nithin Hanumanthu" userId="de50d331684fab25" providerId="LiveId" clId="{30044446-523D-4E2A-90E1-E24798BF550C}" dt="2024-06-18T16:43:17.186" v="18138"/>
        <pc:sldMkLst>
          <pc:docMk/>
          <pc:sldMk cId="330373279" sldId="281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330373279" sldId="281"/>
            <ac:spMk id="2" creationId="{F42384A8-F91B-65A6-D0D3-C55BDF6F337C}"/>
          </ac:spMkLst>
        </pc:spChg>
        <pc:spChg chg="del">
          <ac:chgData name="Nithin Hanumanthu" userId="de50d331684fab25" providerId="LiveId" clId="{30044446-523D-4E2A-90E1-E24798BF550C}" dt="2024-05-29T09:43:23.610" v="4350" actId="931"/>
          <ac:spMkLst>
            <pc:docMk/>
            <pc:sldMk cId="330373279" sldId="281"/>
            <ac:spMk id="3" creationId="{0DB4BE60-1EC0-7CC2-B81A-D8B1453EA6A3}"/>
          </ac:spMkLst>
        </pc:spChg>
        <pc:picChg chg="add mod">
          <ac:chgData name="Nithin Hanumanthu" userId="de50d331684fab25" providerId="LiveId" clId="{30044446-523D-4E2A-90E1-E24798BF550C}" dt="2024-06-18T15:06:13.378" v="17530" actId="208"/>
          <ac:picMkLst>
            <pc:docMk/>
            <pc:sldMk cId="330373279" sldId="281"/>
            <ac:picMk id="5" creationId="{980C506C-3A79-E288-F993-9AC86A6637DB}"/>
          </ac:picMkLst>
        </pc:picChg>
        <pc:picChg chg="add mod">
          <ac:chgData name="Nithin Hanumanthu" userId="de50d331684fab25" providerId="LiveId" clId="{30044446-523D-4E2A-90E1-E24798BF550C}" dt="2024-06-18T15:06:09.907" v="17529" actId="208"/>
          <ac:picMkLst>
            <pc:docMk/>
            <pc:sldMk cId="330373279" sldId="281"/>
            <ac:picMk id="6" creationId="{1AE0DF67-0C3E-5849-5524-E4214B85C26E}"/>
          </ac:picMkLst>
        </pc:picChg>
        <pc:picChg chg="add del mod">
          <ac:chgData name="Nithin Hanumanthu" userId="de50d331684fab25" providerId="LiveId" clId="{30044446-523D-4E2A-90E1-E24798BF550C}" dt="2024-05-29T10:12:52.242" v="4369" actId="478"/>
          <ac:picMkLst>
            <pc:docMk/>
            <pc:sldMk cId="330373279" sldId="281"/>
            <ac:picMk id="7" creationId="{47810FE7-9CCE-06D0-8DD4-E3A6BAAC6458}"/>
          </ac:picMkLst>
        </pc:picChg>
      </pc:sldChg>
      <pc:sldChg chg="addSp delSp modSp new mod">
        <pc:chgData name="Nithin Hanumanthu" userId="de50d331684fab25" providerId="LiveId" clId="{30044446-523D-4E2A-90E1-E24798BF550C}" dt="2024-06-18T16:43:17.186" v="18138"/>
        <pc:sldMkLst>
          <pc:docMk/>
          <pc:sldMk cId="923656734" sldId="282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923656734" sldId="282"/>
            <ac:spMk id="2" creationId="{CC66F028-F988-C669-F955-22210B09C3FD}"/>
          </ac:spMkLst>
        </pc:spChg>
        <pc:spChg chg="del">
          <ac:chgData name="Nithin Hanumanthu" userId="de50d331684fab25" providerId="LiveId" clId="{30044446-523D-4E2A-90E1-E24798BF550C}" dt="2024-05-29T10:06:35.902" v="4355" actId="931"/>
          <ac:spMkLst>
            <pc:docMk/>
            <pc:sldMk cId="923656734" sldId="282"/>
            <ac:spMk id="3" creationId="{180278E1-8F7C-4371-0004-55D30D085356}"/>
          </ac:spMkLst>
        </pc:spChg>
        <pc:spChg chg="add mod">
          <ac:chgData name="Nithin Hanumanthu" userId="de50d331684fab25" providerId="LiveId" clId="{30044446-523D-4E2A-90E1-E24798BF550C}" dt="2024-06-18T16:43:17.186" v="18138"/>
          <ac:spMkLst>
            <pc:docMk/>
            <pc:sldMk cId="923656734" sldId="282"/>
            <ac:spMk id="7" creationId="{AA64F2D8-4A16-3C34-771A-D030B34DE3FA}"/>
          </ac:spMkLst>
        </pc:spChg>
        <pc:picChg chg="add del mod">
          <ac:chgData name="Nithin Hanumanthu" userId="de50d331684fab25" providerId="LiveId" clId="{30044446-523D-4E2A-90E1-E24798BF550C}" dt="2024-05-29T10:06:37.579" v="4356" actId="21"/>
          <ac:picMkLst>
            <pc:docMk/>
            <pc:sldMk cId="923656734" sldId="282"/>
            <ac:picMk id="5" creationId="{1AE0DF67-0C3E-5849-5524-E4214B85C26E}"/>
          </ac:picMkLst>
        </pc:picChg>
      </pc:sldChg>
      <pc:sldChg chg="addSp delSp modSp add mod addAnim delAnim modAnim">
        <pc:chgData name="Nithin Hanumanthu" userId="de50d331684fab25" providerId="LiveId" clId="{30044446-523D-4E2A-90E1-E24798BF550C}" dt="2024-06-18T16:43:17.186" v="18138"/>
        <pc:sldMkLst>
          <pc:docMk/>
          <pc:sldMk cId="1443268978" sldId="283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1443268978" sldId="283"/>
            <ac:spMk id="2" creationId="{F42384A8-F91B-65A6-D0D3-C55BDF6F337C}"/>
          </ac:spMkLst>
        </pc:spChg>
        <pc:spChg chg="add del mod">
          <ac:chgData name="Nithin Hanumanthu" userId="de50d331684fab25" providerId="LiveId" clId="{30044446-523D-4E2A-90E1-E24798BF550C}" dt="2024-05-29T10:20:08.491" v="4412" actId="931"/>
          <ac:spMkLst>
            <pc:docMk/>
            <pc:sldMk cId="1443268978" sldId="283"/>
            <ac:spMk id="4" creationId="{7A2A77B8-5991-85A2-8F31-05488C84D47A}"/>
          </ac:spMkLst>
        </pc:spChg>
        <pc:spChg chg="add del mod">
          <ac:chgData name="Nithin Hanumanthu" userId="de50d331684fab25" providerId="LiveId" clId="{30044446-523D-4E2A-90E1-E24798BF550C}" dt="2024-05-29T11:11:01.126" v="5185" actId="478"/>
          <ac:spMkLst>
            <pc:docMk/>
            <pc:sldMk cId="1443268978" sldId="283"/>
            <ac:spMk id="481" creationId="{3AA6AD20-8385-B2AB-9F00-E085FEE79EB4}"/>
          </ac:spMkLst>
        </pc:spChg>
        <pc:spChg chg="add mod">
          <ac:chgData name="Nithin Hanumanthu" userId="de50d331684fab25" providerId="LiveId" clId="{30044446-523D-4E2A-90E1-E24798BF550C}" dt="2024-05-30T17:27:46.734" v="7974" actId="1037"/>
          <ac:spMkLst>
            <pc:docMk/>
            <pc:sldMk cId="1443268978" sldId="283"/>
            <ac:spMk id="482" creationId="{525165EE-350D-6914-CF9B-081A62D423B1}"/>
          </ac:spMkLst>
        </pc:spChg>
        <pc:spChg chg="add mod">
          <ac:chgData name="Nithin Hanumanthu" userId="de50d331684fab25" providerId="LiveId" clId="{30044446-523D-4E2A-90E1-E24798BF550C}" dt="2024-05-30T17:29:06.616" v="8080" actId="20577"/>
          <ac:spMkLst>
            <pc:docMk/>
            <pc:sldMk cId="1443268978" sldId="283"/>
            <ac:spMk id="483" creationId="{AC8A817A-788E-E38D-C07E-D42334528D65}"/>
          </ac:spMkLst>
        </pc:spChg>
        <pc:spChg chg="add">
          <ac:chgData name="Nithin Hanumanthu" userId="de50d331684fab25" providerId="LiveId" clId="{30044446-523D-4E2A-90E1-E24798BF550C}" dt="2024-05-29T11:10:18.022" v="5179"/>
          <ac:spMkLst>
            <pc:docMk/>
            <pc:sldMk cId="1443268978" sldId="283"/>
            <ac:spMk id="484" creationId="{66F3FF80-3E32-ED87-67FA-B0A618C0AFA3}"/>
          </ac:spMkLst>
        </pc:spChg>
        <pc:spChg chg="add">
          <ac:chgData name="Nithin Hanumanthu" userId="de50d331684fab25" providerId="LiveId" clId="{30044446-523D-4E2A-90E1-E24798BF550C}" dt="2024-05-29T11:10:37.894" v="5183"/>
          <ac:spMkLst>
            <pc:docMk/>
            <pc:sldMk cId="1443268978" sldId="283"/>
            <ac:spMk id="485" creationId="{03F42413-6945-2F98-1714-5E6BD91E006B}"/>
          </ac:spMkLst>
        </pc:spChg>
        <pc:spChg chg="add del">
          <ac:chgData name="Nithin Hanumanthu" userId="de50d331684fab25" providerId="LiveId" clId="{30044446-523D-4E2A-90E1-E24798BF550C}" dt="2024-05-29T11:11:01.126" v="5185" actId="478"/>
          <ac:spMkLst>
            <pc:docMk/>
            <pc:sldMk cId="1443268978" sldId="283"/>
            <ac:spMk id="486" creationId="{6D5735A3-1E5E-D7E4-5C89-557A52C13FAD}"/>
          </ac:spMkLst>
        </pc:spChg>
        <pc:spChg chg="add del mod">
          <ac:chgData name="Nithin Hanumanthu" userId="de50d331684fab25" providerId="LiveId" clId="{30044446-523D-4E2A-90E1-E24798BF550C}" dt="2024-05-29T11:11:24.383" v="5188" actId="478"/>
          <ac:spMkLst>
            <pc:docMk/>
            <pc:sldMk cId="1443268978" sldId="283"/>
            <ac:spMk id="487" creationId="{98E4617A-6D34-4BE0-7561-A0D62AABFA3F}"/>
          </ac:spMkLst>
        </pc:spChg>
        <pc:spChg chg="add del">
          <ac:chgData name="Nithin Hanumanthu" userId="de50d331684fab25" providerId="LiveId" clId="{30044446-523D-4E2A-90E1-E24798BF550C}" dt="2024-05-29T11:11:24.383" v="5188" actId="478"/>
          <ac:spMkLst>
            <pc:docMk/>
            <pc:sldMk cId="1443268978" sldId="283"/>
            <ac:spMk id="488" creationId="{DC470F1D-9E13-12A6-A133-83BD050272FA}"/>
          </ac:spMkLst>
        </pc:spChg>
        <pc:spChg chg="add mod">
          <ac:chgData name="Nithin Hanumanthu" userId="de50d331684fab25" providerId="LiveId" clId="{30044446-523D-4E2A-90E1-E24798BF550C}" dt="2024-06-15T08:11:54.384" v="16785" actId="20577"/>
          <ac:spMkLst>
            <pc:docMk/>
            <pc:sldMk cId="1443268978" sldId="283"/>
            <ac:spMk id="489" creationId="{CBA051BD-3FB1-82F2-8C0C-88B1EE931C12}"/>
          </ac:spMkLst>
        </pc:spChg>
        <pc:spChg chg="add mod">
          <ac:chgData name="Nithin Hanumanthu" userId="de50d331684fab25" providerId="LiveId" clId="{30044446-523D-4E2A-90E1-E24798BF550C}" dt="2024-05-30T17:28:07.117" v="8003" actId="1037"/>
          <ac:spMkLst>
            <pc:docMk/>
            <pc:sldMk cId="1443268978" sldId="283"/>
            <ac:spMk id="490" creationId="{F8E86730-BDB4-55C4-69E9-37F3FACF9513}"/>
          </ac:spMkLst>
        </pc:spChg>
        <pc:spChg chg="add mod">
          <ac:chgData name="Nithin Hanumanthu" userId="de50d331684fab25" providerId="LiveId" clId="{30044446-523D-4E2A-90E1-E24798BF550C}" dt="2024-05-30T17:28:25.547" v="8041" actId="1036"/>
          <ac:spMkLst>
            <pc:docMk/>
            <pc:sldMk cId="1443268978" sldId="283"/>
            <ac:spMk id="491" creationId="{8B8018C0-FD64-5B7E-5190-1D904EAF24B8}"/>
          </ac:spMkLst>
        </pc:spChg>
        <pc:spChg chg="add mod">
          <ac:chgData name="Nithin Hanumanthu" userId="de50d331684fab25" providerId="LiveId" clId="{30044446-523D-4E2A-90E1-E24798BF550C}" dt="2024-05-30T17:28:50.724" v="8073" actId="1038"/>
          <ac:spMkLst>
            <pc:docMk/>
            <pc:sldMk cId="1443268978" sldId="283"/>
            <ac:spMk id="492" creationId="{940B1668-094A-D0E7-D759-2BF05B1C8C56}"/>
          </ac:spMkLst>
        </pc:spChg>
        <pc:spChg chg="add mod">
          <ac:chgData name="Nithin Hanumanthu" userId="de50d331684fab25" providerId="LiveId" clId="{30044446-523D-4E2A-90E1-E24798BF550C}" dt="2024-05-29T11:42:08.678" v="5711" actId="571"/>
          <ac:spMkLst>
            <pc:docMk/>
            <pc:sldMk cId="1443268978" sldId="283"/>
            <ac:spMk id="493" creationId="{6BE53C6B-6132-5380-1DA5-63B44D213631}"/>
          </ac:spMkLst>
        </pc:spChg>
        <pc:grpChg chg="mod">
          <ac:chgData name="Nithin Hanumanthu" userId="de50d331684fab25" providerId="LiveId" clId="{30044446-523D-4E2A-90E1-E24798BF550C}" dt="2024-05-29T10:17:04.855" v="4384"/>
          <ac:grpSpMkLst>
            <pc:docMk/>
            <pc:sldMk cId="1443268978" sldId="283"/>
            <ac:grpSpMk id="13" creationId="{DD293A61-26BD-3392-02F9-B17FD845D311}"/>
          </ac:grpSpMkLst>
        </pc:grpChg>
        <pc:grpChg chg="del mod">
          <ac:chgData name="Nithin Hanumanthu" userId="de50d331684fab25" providerId="LiveId" clId="{30044446-523D-4E2A-90E1-E24798BF550C}" dt="2024-05-29T10:20:48.627" v="4426"/>
          <ac:grpSpMkLst>
            <pc:docMk/>
            <pc:sldMk cId="1443268978" sldId="283"/>
            <ac:grpSpMk id="21" creationId="{809866DA-5B55-3CAB-4E3E-043ED169144F}"/>
          </ac:grpSpMkLst>
        </pc:grpChg>
        <pc:grpChg chg="del mod">
          <ac:chgData name="Nithin Hanumanthu" userId="de50d331684fab25" providerId="LiveId" clId="{30044446-523D-4E2A-90E1-E24798BF550C}" dt="2024-05-29T10:20:48.627" v="4426"/>
          <ac:grpSpMkLst>
            <pc:docMk/>
            <pc:sldMk cId="1443268978" sldId="283"/>
            <ac:grpSpMk id="22" creationId="{9B8967B5-0F78-85DD-54E2-56C0062B2C39}"/>
          </ac:grpSpMkLst>
        </pc:grpChg>
        <pc:grpChg chg="del mod">
          <ac:chgData name="Nithin Hanumanthu" userId="de50d331684fab25" providerId="LiveId" clId="{30044446-523D-4E2A-90E1-E24798BF550C}" dt="2024-05-29T10:20:55.833" v="4436"/>
          <ac:grpSpMkLst>
            <pc:docMk/>
            <pc:sldMk cId="1443268978" sldId="283"/>
            <ac:grpSpMk id="27" creationId="{19CDE160-D15E-C6C3-33EC-860D26612271}"/>
          </ac:grpSpMkLst>
        </pc:grpChg>
        <pc:grpChg chg="del mod">
          <ac:chgData name="Nithin Hanumanthu" userId="de50d331684fab25" providerId="LiveId" clId="{30044446-523D-4E2A-90E1-E24798BF550C}" dt="2024-05-29T10:20:57.297" v="4439"/>
          <ac:grpSpMkLst>
            <pc:docMk/>
            <pc:sldMk cId="1443268978" sldId="283"/>
            <ac:grpSpMk id="37" creationId="{55805BDD-26B3-6F86-8C26-3958F2F23CA5}"/>
          </ac:grpSpMkLst>
        </pc:grpChg>
        <pc:grpChg chg="del mod">
          <ac:chgData name="Nithin Hanumanthu" userId="de50d331684fab25" providerId="LiveId" clId="{30044446-523D-4E2A-90E1-E24798BF550C}" dt="2024-05-29T10:20:58.547" v="4441"/>
          <ac:grpSpMkLst>
            <pc:docMk/>
            <pc:sldMk cId="1443268978" sldId="283"/>
            <ac:grpSpMk id="40" creationId="{C77BCBA8-A8C6-C910-9C9D-C6F15B8F2E06}"/>
          </ac:grpSpMkLst>
        </pc:grpChg>
        <pc:grpChg chg="del mod">
          <ac:chgData name="Nithin Hanumanthu" userId="de50d331684fab25" providerId="LiveId" clId="{30044446-523D-4E2A-90E1-E24798BF550C}" dt="2024-05-29T10:21:03.207" v="4446"/>
          <ac:grpSpMkLst>
            <pc:docMk/>
            <pc:sldMk cId="1443268978" sldId="283"/>
            <ac:grpSpMk id="42" creationId="{23C058AA-F4A8-E135-2EA8-DBDE36C7AF92}"/>
          </ac:grpSpMkLst>
        </pc:grpChg>
        <pc:grpChg chg="del mod">
          <ac:chgData name="Nithin Hanumanthu" userId="de50d331684fab25" providerId="LiveId" clId="{30044446-523D-4E2A-90E1-E24798BF550C}" dt="2024-05-29T10:21:05.468" v="4451"/>
          <ac:grpSpMkLst>
            <pc:docMk/>
            <pc:sldMk cId="1443268978" sldId="283"/>
            <ac:grpSpMk id="47" creationId="{783185C3-4AF8-EB9D-2721-F22F97AE46F7}"/>
          </ac:grpSpMkLst>
        </pc:grpChg>
        <pc:grpChg chg="del mod">
          <ac:chgData name="Nithin Hanumanthu" userId="de50d331684fab25" providerId="LiveId" clId="{30044446-523D-4E2A-90E1-E24798BF550C}" dt="2024-05-29T10:21:12.892" v="4463"/>
          <ac:grpSpMkLst>
            <pc:docMk/>
            <pc:sldMk cId="1443268978" sldId="283"/>
            <ac:grpSpMk id="52" creationId="{16788A13-1F57-A468-E617-FC1191E9C38D}"/>
          </ac:grpSpMkLst>
        </pc:grpChg>
        <pc:grpChg chg="del mod">
          <ac:chgData name="Nithin Hanumanthu" userId="de50d331684fab25" providerId="LiveId" clId="{30044446-523D-4E2A-90E1-E24798BF550C}" dt="2024-05-29T10:21:16.116" v="4465"/>
          <ac:grpSpMkLst>
            <pc:docMk/>
            <pc:sldMk cId="1443268978" sldId="283"/>
            <ac:grpSpMk id="64" creationId="{6C3FD146-58F9-BDC5-6716-488A7D6B6212}"/>
          </ac:grpSpMkLst>
        </pc:grpChg>
        <pc:grpChg chg="add del mod">
          <ac:chgData name="Nithin Hanumanthu" userId="de50d331684fab25" providerId="LiveId" clId="{30044446-523D-4E2A-90E1-E24798BF550C}" dt="2024-05-29T10:21:30.368" v="4486"/>
          <ac:grpSpMkLst>
            <pc:docMk/>
            <pc:sldMk cId="1443268978" sldId="283"/>
            <ac:grpSpMk id="66" creationId="{C46A9D4C-B983-4058-2721-81EF076CF043}"/>
          </ac:grpSpMkLst>
        </pc:grpChg>
        <pc:grpChg chg="mod">
          <ac:chgData name="Nithin Hanumanthu" userId="de50d331684fab25" providerId="LiveId" clId="{30044446-523D-4E2A-90E1-E24798BF550C}" dt="2024-05-29T10:21:26.493" v="4481"/>
          <ac:grpSpMkLst>
            <pc:docMk/>
            <pc:sldMk cId="1443268978" sldId="283"/>
            <ac:grpSpMk id="80" creationId="{4E5D0074-83B2-EB78-CB8E-D863999E4A18}"/>
          </ac:grpSpMkLst>
        </pc:grpChg>
        <pc:grpChg chg="del mod">
          <ac:chgData name="Nithin Hanumanthu" userId="de50d331684fab25" providerId="LiveId" clId="{30044446-523D-4E2A-90E1-E24798BF550C}" dt="2024-05-29T10:21:33.469" v="4490"/>
          <ac:grpSpMkLst>
            <pc:docMk/>
            <pc:sldMk cId="1443268978" sldId="283"/>
            <ac:grpSpMk id="85" creationId="{2F4DDD94-B642-E301-BB14-56293E604FE6}"/>
          </ac:grpSpMkLst>
        </pc:grpChg>
        <pc:grpChg chg="del mod">
          <ac:chgData name="Nithin Hanumanthu" userId="de50d331684fab25" providerId="LiveId" clId="{30044446-523D-4E2A-90E1-E24798BF550C}" dt="2024-05-29T10:21:35.885" v="4494"/>
          <ac:grpSpMkLst>
            <pc:docMk/>
            <pc:sldMk cId="1443268978" sldId="283"/>
            <ac:grpSpMk id="89" creationId="{2CA3D818-E5FC-C10E-A21A-CE3694C78B65}"/>
          </ac:grpSpMkLst>
        </pc:grpChg>
        <pc:grpChg chg="del mod">
          <ac:chgData name="Nithin Hanumanthu" userId="de50d331684fab25" providerId="LiveId" clId="{30044446-523D-4E2A-90E1-E24798BF550C}" dt="2024-05-29T10:21:38.486" v="4499"/>
          <ac:grpSpMkLst>
            <pc:docMk/>
            <pc:sldMk cId="1443268978" sldId="283"/>
            <ac:grpSpMk id="93" creationId="{462438D4-0DFD-6BAC-4A65-7542613F58A9}"/>
          </ac:grpSpMkLst>
        </pc:grpChg>
        <pc:grpChg chg="del mod">
          <ac:chgData name="Nithin Hanumanthu" userId="de50d331684fab25" providerId="LiveId" clId="{30044446-523D-4E2A-90E1-E24798BF550C}" dt="2024-05-29T10:21:48.960" v="4502"/>
          <ac:grpSpMkLst>
            <pc:docMk/>
            <pc:sldMk cId="1443268978" sldId="283"/>
            <ac:grpSpMk id="98" creationId="{3049421E-224B-78F6-6249-E052AFACC8B7}"/>
          </ac:grpSpMkLst>
        </pc:grpChg>
        <pc:grpChg chg="del mod">
          <ac:chgData name="Nithin Hanumanthu" userId="de50d331684fab25" providerId="LiveId" clId="{30044446-523D-4E2A-90E1-E24798BF550C}" dt="2024-05-29T10:22:11.204" v="4505"/>
          <ac:grpSpMkLst>
            <pc:docMk/>
            <pc:sldMk cId="1443268978" sldId="283"/>
            <ac:grpSpMk id="101" creationId="{6B0C4C8E-1B51-676D-0ED2-1B3E1413556C}"/>
          </ac:grpSpMkLst>
        </pc:grpChg>
        <pc:grpChg chg="del mod">
          <ac:chgData name="Nithin Hanumanthu" userId="de50d331684fab25" providerId="LiveId" clId="{30044446-523D-4E2A-90E1-E24798BF550C}" dt="2024-05-29T10:22:13.090" v="4507"/>
          <ac:grpSpMkLst>
            <pc:docMk/>
            <pc:sldMk cId="1443268978" sldId="283"/>
            <ac:grpSpMk id="104" creationId="{51AF4DBB-B246-FB35-E5E2-729D552CCC04}"/>
          </ac:grpSpMkLst>
        </pc:grpChg>
        <pc:grpChg chg="del mod">
          <ac:chgData name="Nithin Hanumanthu" userId="de50d331684fab25" providerId="LiveId" clId="{30044446-523D-4E2A-90E1-E24798BF550C}" dt="2024-05-29T10:22:14.731" v="4510"/>
          <ac:grpSpMkLst>
            <pc:docMk/>
            <pc:sldMk cId="1443268978" sldId="283"/>
            <ac:grpSpMk id="106" creationId="{2591606C-2E3F-BD97-1D33-BA626944E407}"/>
          </ac:grpSpMkLst>
        </pc:grpChg>
        <pc:grpChg chg="del mod">
          <ac:chgData name="Nithin Hanumanthu" userId="de50d331684fab25" providerId="LiveId" clId="{30044446-523D-4E2A-90E1-E24798BF550C}" dt="2024-05-29T10:22:17.462" v="4512"/>
          <ac:grpSpMkLst>
            <pc:docMk/>
            <pc:sldMk cId="1443268978" sldId="283"/>
            <ac:grpSpMk id="109" creationId="{ED4A23EF-1207-A021-5CD9-AAED32B9B213}"/>
          </ac:grpSpMkLst>
        </pc:grpChg>
        <pc:grpChg chg="del mod">
          <ac:chgData name="Nithin Hanumanthu" userId="de50d331684fab25" providerId="LiveId" clId="{30044446-523D-4E2A-90E1-E24798BF550C}" dt="2024-05-29T10:22:19.104" v="4514"/>
          <ac:grpSpMkLst>
            <pc:docMk/>
            <pc:sldMk cId="1443268978" sldId="283"/>
            <ac:grpSpMk id="111" creationId="{03A20600-79D3-4BCB-8218-AB8371D086C7}"/>
          </ac:grpSpMkLst>
        </pc:grpChg>
        <pc:grpChg chg="mod">
          <ac:chgData name="Nithin Hanumanthu" userId="de50d331684fab25" providerId="LiveId" clId="{30044446-523D-4E2A-90E1-E24798BF550C}" dt="2024-05-29T10:22:19.104" v="4514"/>
          <ac:grpSpMkLst>
            <pc:docMk/>
            <pc:sldMk cId="1443268978" sldId="283"/>
            <ac:grpSpMk id="113" creationId="{4D6CD0D3-4DE5-3FE9-9AFC-916BE3B7C6C5}"/>
          </ac:grpSpMkLst>
        </pc:grpChg>
        <pc:grpChg chg="del mod">
          <ac:chgData name="Nithin Hanumanthu" userId="de50d331684fab25" providerId="LiveId" clId="{30044446-523D-4E2A-90E1-E24798BF550C}" dt="2024-05-29T10:22:37.619" v="4547"/>
          <ac:grpSpMkLst>
            <pc:docMk/>
            <pc:sldMk cId="1443268978" sldId="283"/>
            <ac:grpSpMk id="123" creationId="{223082B8-9F08-BC80-39F9-5FD95556031C}"/>
          </ac:grpSpMkLst>
        </pc:grpChg>
        <pc:grpChg chg="del mod">
          <ac:chgData name="Nithin Hanumanthu" userId="de50d331684fab25" providerId="LiveId" clId="{30044446-523D-4E2A-90E1-E24798BF550C}" dt="2024-05-29T10:22:37.619" v="4547"/>
          <ac:grpSpMkLst>
            <pc:docMk/>
            <pc:sldMk cId="1443268978" sldId="283"/>
            <ac:grpSpMk id="124" creationId="{23D55BB8-DEAD-1435-4369-B0434EE4896F}"/>
          </ac:grpSpMkLst>
        </pc:grpChg>
        <pc:grpChg chg="del mod">
          <ac:chgData name="Nithin Hanumanthu" userId="de50d331684fab25" providerId="LiveId" clId="{30044446-523D-4E2A-90E1-E24798BF550C}" dt="2024-05-29T10:22:37.619" v="4547"/>
          <ac:grpSpMkLst>
            <pc:docMk/>
            <pc:sldMk cId="1443268978" sldId="283"/>
            <ac:grpSpMk id="127" creationId="{A030CFB5-411E-0811-FAE9-36E34A63F51F}"/>
          </ac:grpSpMkLst>
        </pc:grpChg>
        <pc:grpChg chg="del mod">
          <ac:chgData name="Nithin Hanumanthu" userId="de50d331684fab25" providerId="LiveId" clId="{30044446-523D-4E2A-90E1-E24798BF550C}" dt="2024-05-29T10:22:39.094" v="4550"/>
          <ac:grpSpMkLst>
            <pc:docMk/>
            <pc:sldMk cId="1443268978" sldId="283"/>
            <ac:grpSpMk id="147" creationId="{474BCE54-872B-F358-8D2D-49AD6B711BA7}"/>
          </ac:grpSpMkLst>
        </pc:grpChg>
        <pc:grpChg chg="del mod">
          <ac:chgData name="Nithin Hanumanthu" userId="de50d331684fab25" providerId="LiveId" clId="{30044446-523D-4E2A-90E1-E24798BF550C}" dt="2024-05-29T10:22:47.502" v="4563"/>
          <ac:grpSpMkLst>
            <pc:docMk/>
            <pc:sldMk cId="1443268978" sldId="283"/>
            <ac:grpSpMk id="148" creationId="{B59D4FD9-C430-289A-B8B6-95E09FB94A21}"/>
          </ac:grpSpMkLst>
        </pc:grpChg>
        <pc:grpChg chg="del mod">
          <ac:chgData name="Nithin Hanumanthu" userId="de50d331684fab25" providerId="LiveId" clId="{30044446-523D-4E2A-90E1-E24798BF550C}" dt="2024-05-29T10:22:40.522" v="4552"/>
          <ac:grpSpMkLst>
            <pc:docMk/>
            <pc:sldMk cId="1443268978" sldId="283"/>
            <ac:grpSpMk id="151" creationId="{611ADAAE-05E5-A675-EBA8-4B2A1028B4DE}"/>
          </ac:grpSpMkLst>
        </pc:grpChg>
        <pc:grpChg chg="del mod">
          <ac:chgData name="Nithin Hanumanthu" userId="de50d331684fab25" providerId="LiveId" clId="{30044446-523D-4E2A-90E1-E24798BF550C}" dt="2024-05-29T10:22:41.413" v="4554"/>
          <ac:grpSpMkLst>
            <pc:docMk/>
            <pc:sldMk cId="1443268978" sldId="283"/>
            <ac:grpSpMk id="153" creationId="{4D1E9EF7-B29A-31B5-7702-8C00A426FAC1}"/>
          </ac:grpSpMkLst>
        </pc:grpChg>
        <pc:grpChg chg="del mod">
          <ac:chgData name="Nithin Hanumanthu" userId="de50d331684fab25" providerId="LiveId" clId="{30044446-523D-4E2A-90E1-E24798BF550C}" dt="2024-05-29T10:22:44.206" v="4559"/>
          <ac:grpSpMkLst>
            <pc:docMk/>
            <pc:sldMk cId="1443268978" sldId="283"/>
            <ac:grpSpMk id="155" creationId="{E7EADDA9-B649-3C90-8DBA-8DE6C001E98E}"/>
          </ac:grpSpMkLst>
        </pc:grpChg>
        <pc:grpChg chg="del mod">
          <ac:chgData name="Nithin Hanumanthu" userId="de50d331684fab25" providerId="LiveId" clId="{30044446-523D-4E2A-90E1-E24798BF550C}" dt="2024-05-29T10:22:51.203" v="4572"/>
          <ac:grpSpMkLst>
            <pc:docMk/>
            <pc:sldMk cId="1443268978" sldId="283"/>
            <ac:grpSpMk id="160" creationId="{ED51C255-FC3B-0AAB-4127-E5C98E066D25}"/>
          </ac:grpSpMkLst>
        </pc:grpChg>
        <pc:grpChg chg="del mod">
          <ac:chgData name="Nithin Hanumanthu" userId="de50d331684fab25" providerId="LiveId" clId="{30044446-523D-4E2A-90E1-E24798BF550C}" dt="2024-05-29T10:22:51.203" v="4572"/>
          <ac:grpSpMkLst>
            <pc:docMk/>
            <pc:sldMk cId="1443268978" sldId="283"/>
            <ac:grpSpMk id="164" creationId="{A7906A18-2489-606B-AFEC-6F17DE88E1DC}"/>
          </ac:grpSpMkLst>
        </pc:grpChg>
        <pc:grpChg chg="del mod">
          <ac:chgData name="Nithin Hanumanthu" userId="de50d331684fab25" providerId="LiveId" clId="{30044446-523D-4E2A-90E1-E24798BF550C}" dt="2024-05-29T10:22:58.018" v="4577"/>
          <ac:grpSpMkLst>
            <pc:docMk/>
            <pc:sldMk cId="1443268978" sldId="283"/>
            <ac:grpSpMk id="173" creationId="{93D2BFC4-A8C8-A280-A534-9ECE19234022}"/>
          </ac:grpSpMkLst>
        </pc:grpChg>
        <pc:grpChg chg="del mod">
          <ac:chgData name="Nithin Hanumanthu" userId="de50d331684fab25" providerId="LiveId" clId="{30044446-523D-4E2A-90E1-E24798BF550C}" dt="2024-05-29T10:23:00.875" v="4581"/>
          <ac:grpSpMkLst>
            <pc:docMk/>
            <pc:sldMk cId="1443268978" sldId="283"/>
            <ac:grpSpMk id="178" creationId="{0A1C3F83-E54D-795E-BFE8-653614349D05}"/>
          </ac:grpSpMkLst>
        </pc:grpChg>
        <pc:grpChg chg="del mod">
          <ac:chgData name="Nithin Hanumanthu" userId="de50d331684fab25" providerId="LiveId" clId="{30044446-523D-4E2A-90E1-E24798BF550C}" dt="2024-05-29T10:23:02.898" v="4583"/>
          <ac:grpSpMkLst>
            <pc:docMk/>
            <pc:sldMk cId="1443268978" sldId="283"/>
            <ac:grpSpMk id="182" creationId="{E2B93D19-82FB-38D5-2538-D12ADC25C04C}"/>
          </ac:grpSpMkLst>
        </pc:grpChg>
        <pc:grpChg chg="del mod">
          <ac:chgData name="Nithin Hanumanthu" userId="de50d331684fab25" providerId="LiveId" clId="{30044446-523D-4E2A-90E1-E24798BF550C}" dt="2024-05-29T10:23:05.382" v="4585"/>
          <ac:grpSpMkLst>
            <pc:docMk/>
            <pc:sldMk cId="1443268978" sldId="283"/>
            <ac:grpSpMk id="184" creationId="{1801B75B-8FFD-6A82-129D-43914B0FE468}"/>
          </ac:grpSpMkLst>
        </pc:grpChg>
        <pc:grpChg chg="del mod">
          <ac:chgData name="Nithin Hanumanthu" userId="de50d331684fab25" providerId="LiveId" clId="{30044446-523D-4E2A-90E1-E24798BF550C}" dt="2024-05-29T10:23:23.526" v="4588"/>
          <ac:grpSpMkLst>
            <pc:docMk/>
            <pc:sldMk cId="1443268978" sldId="283"/>
            <ac:grpSpMk id="186" creationId="{37C99069-B7F8-2B31-B878-55F37EC31944}"/>
          </ac:grpSpMkLst>
        </pc:grpChg>
        <pc:grpChg chg="mod">
          <ac:chgData name="Nithin Hanumanthu" userId="de50d331684fab25" providerId="LiveId" clId="{30044446-523D-4E2A-90E1-E24798BF550C}" dt="2024-05-29T10:23:23.526" v="4588"/>
          <ac:grpSpMkLst>
            <pc:docMk/>
            <pc:sldMk cId="1443268978" sldId="283"/>
            <ac:grpSpMk id="189" creationId="{5B06B4C6-AE84-F9A0-554E-C95E6A8DA75A}"/>
          </ac:grpSpMkLst>
        </pc:grpChg>
        <pc:grpChg chg="del mod">
          <ac:chgData name="Nithin Hanumanthu" userId="de50d331684fab25" providerId="LiveId" clId="{30044446-523D-4E2A-90E1-E24798BF550C}" dt="2024-05-29T10:23:44.775" v="4617"/>
          <ac:grpSpMkLst>
            <pc:docMk/>
            <pc:sldMk cId="1443268978" sldId="283"/>
            <ac:grpSpMk id="194" creationId="{AFF48F1C-B9FF-84D1-84C9-189F1289C733}"/>
          </ac:grpSpMkLst>
        </pc:grpChg>
        <pc:grpChg chg="del mod">
          <ac:chgData name="Nithin Hanumanthu" userId="de50d331684fab25" providerId="LiveId" clId="{30044446-523D-4E2A-90E1-E24798BF550C}" dt="2024-05-29T10:23:40.947" v="4608"/>
          <ac:grpSpMkLst>
            <pc:docMk/>
            <pc:sldMk cId="1443268978" sldId="283"/>
            <ac:grpSpMk id="199" creationId="{791144C9-9FB2-7E9F-663F-31C4041F2D0B}"/>
          </ac:grpSpMkLst>
        </pc:grpChg>
        <pc:grpChg chg="del mod">
          <ac:chgData name="Nithin Hanumanthu" userId="de50d331684fab25" providerId="LiveId" clId="{30044446-523D-4E2A-90E1-E24798BF550C}" dt="2024-05-29T10:23:44.775" v="4617"/>
          <ac:grpSpMkLst>
            <pc:docMk/>
            <pc:sldMk cId="1443268978" sldId="283"/>
            <ac:grpSpMk id="209" creationId="{10DFE97E-88AB-FA69-0CA5-A98BD23F44FF}"/>
          </ac:grpSpMkLst>
        </pc:grpChg>
        <pc:grpChg chg="del mod">
          <ac:chgData name="Nithin Hanumanthu" userId="de50d331684fab25" providerId="LiveId" clId="{30044446-523D-4E2A-90E1-E24798BF550C}" dt="2024-05-29T10:23:47.934" v="4625"/>
          <ac:grpSpMkLst>
            <pc:docMk/>
            <pc:sldMk cId="1443268978" sldId="283"/>
            <ac:grpSpMk id="218" creationId="{72431094-F744-0D44-4CF0-7CA4E19C57CA}"/>
          </ac:grpSpMkLst>
        </pc:grpChg>
        <pc:grpChg chg="del mod">
          <ac:chgData name="Nithin Hanumanthu" userId="de50d331684fab25" providerId="LiveId" clId="{30044446-523D-4E2A-90E1-E24798BF550C}" dt="2024-05-29T10:23:49.536" v="4629"/>
          <ac:grpSpMkLst>
            <pc:docMk/>
            <pc:sldMk cId="1443268978" sldId="283"/>
            <ac:grpSpMk id="226" creationId="{5B1EAAF7-78FE-0D3E-24DC-087343753DF6}"/>
          </ac:grpSpMkLst>
        </pc:grpChg>
        <pc:grpChg chg="del mod">
          <ac:chgData name="Nithin Hanumanthu" userId="de50d331684fab25" providerId="LiveId" clId="{30044446-523D-4E2A-90E1-E24798BF550C}" dt="2024-05-29T10:23:51.535" v="4631"/>
          <ac:grpSpMkLst>
            <pc:docMk/>
            <pc:sldMk cId="1443268978" sldId="283"/>
            <ac:grpSpMk id="230" creationId="{683266EB-2EFC-AAAE-EE97-99974239FE3D}"/>
          </ac:grpSpMkLst>
        </pc:grpChg>
        <pc:grpChg chg="del mod">
          <ac:chgData name="Nithin Hanumanthu" userId="de50d331684fab25" providerId="LiveId" clId="{30044446-523D-4E2A-90E1-E24798BF550C}" dt="2024-05-29T10:24:03.421" v="4655"/>
          <ac:grpSpMkLst>
            <pc:docMk/>
            <pc:sldMk cId="1443268978" sldId="283"/>
            <ac:grpSpMk id="232" creationId="{5302896E-7CD5-D866-AAE7-2CC045239DF8}"/>
          </ac:grpSpMkLst>
        </pc:grpChg>
        <pc:grpChg chg="del mod">
          <ac:chgData name="Nithin Hanumanthu" userId="de50d331684fab25" providerId="LiveId" clId="{30044446-523D-4E2A-90E1-E24798BF550C}" dt="2024-05-29T10:24:07.044" v="4663"/>
          <ac:grpSpMkLst>
            <pc:docMk/>
            <pc:sldMk cId="1443268978" sldId="283"/>
            <ac:grpSpMk id="256" creationId="{94AB84BB-EC0B-419D-FC4C-5119949100E7}"/>
          </ac:grpSpMkLst>
        </pc:grpChg>
        <pc:grpChg chg="del mod">
          <ac:chgData name="Nithin Hanumanthu" userId="de50d331684fab25" providerId="LiveId" clId="{30044446-523D-4E2A-90E1-E24798BF550C}" dt="2024-05-29T10:24:08.374" v="4665"/>
          <ac:grpSpMkLst>
            <pc:docMk/>
            <pc:sldMk cId="1443268978" sldId="283"/>
            <ac:grpSpMk id="264" creationId="{C9ABFEE0-CED7-BC3C-739E-6F79BD2CA707}"/>
          </ac:grpSpMkLst>
        </pc:grpChg>
        <pc:grpChg chg="del mod">
          <ac:chgData name="Nithin Hanumanthu" userId="de50d331684fab25" providerId="LiveId" clId="{30044446-523D-4E2A-90E1-E24798BF550C}" dt="2024-05-29T10:24:09.782" v="4667"/>
          <ac:grpSpMkLst>
            <pc:docMk/>
            <pc:sldMk cId="1443268978" sldId="283"/>
            <ac:grpSpMk id="266" creationId="{4406FD54-7137-5630-C95D-642EE17AE533}"/>
          </ac:grpSpMkLst>
        </pc:grpChg>
        <pc:grpChg chg="del mod">
          <ac:chgData name="Nithin Hanumanthu" userId="de50d331684fab25" providerId="LiveId" clId="{30044446-523D-4E2A-90E1-E24798BF550C}" dt="2024-05-29T10:24:17.243" v="4672"/>
          <ac:grpSpMkLst>
            <pc:docMk/>
            <pc:sldMk cId="1443268978" sldId="283"/>
            <ac:grpSpMk id="268" creationId="{70318BC3-9AD0-0B09-F83D-5DC4918DB54C}"/>
          </ac:grpSpMkLst>
        </pc:grpChg>
        <pc:grpChg chg="del mod">
          <ac:chgData name="Nithin Hanumanthu" userId="de50d331684fab25" providerId="LiveId" clId="{30044446-523D-4E2A-90E1-E24798BF550C}" dt="2024-05-29T10:24:21.507" v="4676"/>
          <ac:grpSpMkLst>
            <pc:docMk/>
            <pc:sldMk cId="1443268978" sldId="283"/>
            <ac:grpSpMk id="273" creationId="{BFCFF983-73DA-7F9B-E417-1CB23E168070}"/>
          </ac:grpSpMkLst>
        </pc:grpChg>
        <pc:grpChg chg="del mod">
          <ac:chgData name="Nithin Hanumanthu" userId="de50d331684fab25" providerId="LiveId" clId="{30044446-523D-4E2A-90E1-E24798BF550C}" dt="2024-05-29T10:24:22.437" v="4678"/>
          <ac:grpSpMkLst>
            <pc:docMk/>
            <pc:sldMk cId="1443268978" sldId="283"/>
            <ac:grpSpMk id="277" creationId="{92D3E873-0B23-E7F0-0811-C48B433662F3}"/>
          </ac:grpSpMkLst>
        </pc:grpChg>
        <pc:grpChg chg="del mod">
          <ac:chgData name="Nithin Hanumanthu" userId="de50d331684fab25" providerId="LiveId" clId="{30044446-523D-4E2A-90E1-E24798BF550C}" dt="2024-05-29T10:24:24.200" v="4681"/>
          <ac:grpSpMkLst>
            <pc:docMk/>
            <pc:sldMk cId="1443268978" sldId="283"/>
            <ac:grpSpMk id="279" creationId="{F60EE7AB-9D36-3EB6-44D6-A58E2EE6CFC5}"/>
          </ac:grpSpMkLst>
        </pc:grpChg>
        <pc:grpChg chg="del mod">
          <ac:chgData name="Nithin Hanumanthu" userId="de50d331684fab25" providerId="LiveId" clId="{30044446-523D-4E2A-90E1-E24798BF550C}" dt="2024-05-29T10:24:24.830" v="4683"/>
          <ac:grpSpMkLst>
            <pc:docMk/>
            <pc:sldMk cId="1443268978" sldId="283"/>
            <ac:grpSpMk id="282" creationId="{A2E551C9-2CE4-95D6-1D5D-8548CFA8B477}"/>
          </ac:grpSpMkLst>
        </pc:grpChg>
        <pc:grpChg chg="del mod">
          <ac:chgData name="Nithin Hanumanthu" userId="de50d331684fab25" providerId="LiveId" clId="{30044446-523D-4E2A-90E1-E24798BF550C}" dt="2024-05-29T10:24:26.614" v="4685"/>
          <ac:grpSpMkLst>
            <pc:docMk/>
            <pc:sldMk cId="1443268978" sldId="283"/>
            <ac:grpSpMk id="284" creationId="{BE298E0F-2B40-39E6-0574-50D1079ED5CA}"/>
          </ac:grpSpMkLst>
        </pc:grpChg>
        <pc:grpChg chg="del mod">
          <ac:chgData name="Nithin Hanumanthu" userId="de50d331684fab25" providerId="LiveId" clId="{30044446-523D-4E2A-90E1-E24798BF550C}" dt="2024-05-29T10:24:30.053" v="4687"/>
          <ac:grpSpMkLst>
            <pc:docMk/>
            <pc:sldMk cId="1443268978" sldId="283"/>
            <ac:grpSpMk id="286" creationId="{B0819148-CCC6-0E59-487D-4C33438ABF7F}"/>
          </ac:grpSpMkLst>
        </pc:grpChg>
        <pc:grpChg chg="del mod">
          <ac:chgData name="Nithin Hanumanthu" userId="de50d331684fab25" providerId="LiveId" clId="{30044446-523D-4E2A-90E1-E24798BF550C}" dt="2024-05-29T10:24:37.260" v="4691"/>
          <ac:grpSpMkLst>
            <pc:docMk/>
            <pc:sldMk cId="1443268978" sldId="283"/>
            <ac:grpSpMk id="288" creationId="{9D8BAB79-3AC9-C358-5658-3FA11997252A}"/>
          </ac:grpSpMkLst>
        </pc:grpChg>
        <pc:grpChg chg="del mod">
          <ac:chgData name="Nithin Hanumanthu" userId="de50d331684fab25" providerId="LiveId" clId="{30044446-523D-4E2A-90E1-E24798BF550C}" dt="2024-05-29T10:24:39.321" v="4694"/>
          <ac:grpSpMkLst>
            <pc:docMk/>
            <pc:sldMk cId="1443268978" sldId="283"/>
            <ac:grpSpMk id="292" creationId="{DF1E3368-7FB7-7FD2-3397-FDFCAC898341}"/>
          </ac:grpSpMkLst>
        </pc:grpChg>
        <pc:grpChg chg="del mod">
          <ac:chgData name="Nithin Hanumanthu" userId="de50d331684fab25" providerId="LiveId" clId="{30044446-523D-4E2A-90E1-E24798BF550C}" dt="2024-05-29T10:24:40.178" v="4696"/>
          <ac:grpSpMkLst>
            <pc:docMk/>
            <pc:sldMk cId="1443268978" sldId="283"/>
            <ac:grpSpMk id="295" creationId="{949CB8B5-DCD8-C634-882C-638221781A87}"/>
          </ac:grpSpMkLst>
        </pc:grpChg>
        <pc:grpChg chg="del mod">
          <ac:chgData name="Nithin Hanumanthu" userId="de50d331684fab25" providerId="LiveId" clId="{30044446-523D-4E2A-90E1-E24798BF550C}" dt="2024-05-29T10:24:42.086" v="4698"/>
          <ac:grpSpMkLst>
            <pc:docMk/>
            <pc:sldMk cId="1443268978" sldId="283"/>
            <ac:grpSpMk id="297" creationId="{51725564-F7BD-E2F8-72F2-5C09EDECC24B}"/>
          </ac:grpSpMkLst>
        </pc:grpChg>
        <pc:grpChg chg="del mod">
          <ac:chgData name="Nithin Hanumanthu" userId="de50d331684fab25" providerId="LiveId" clId="{30044446-523D-4E2A-90E1-E24798BF550C}" dt="2024-05-29T10:24:45.410" v="4705"/>
          <ac:grpSpMkLst>
            <pc:docMk/>
            <pc:sldMk cId="1443268978" sldId="283"/>
            <ac:grpSpMk id="299" creationId="{C7618264-79C5-33C6-E88C-51A42BA03FDB}"/>
          </ac:grpSpMkLst>
        </pc:grpChg>
        <pc:grpChg chg="del mod">
          <ac:chgData name="Nithin Hanumanthu" userId="de50d331684fab25" providerId="LiveId" clId="{30044446-523D-4E2A-90E1-E24798BF550C}" dt="2024-05-29T10:24:50.229" v="4714"/>
          <ac:grpSpMkLst>
            <pc:docMk/>
            <pc:sldMk cId="1443268978" sldId="283"/>
            <ac:grpSpMk id="306" creationId="{91F01EC0-5EDF-F6F2-3DE2-DBEE340390C0}"/>
          </ac:grpSpMkLst>
        </pc:grpChg>
        <pc:grpChg chg="del mod">
          <ac:chgData name="Nithin Hanumanthu" userId="de50d331684fab25" providerId="LiveId" clId="{30044446-523D-4E2A-90E1-E24798BF550C}" dt="2024-05-29T10:24:52.174" v="4716"/>
          <ac:grpSpMkLst>
            <pc:docMk/>
            <pc:sldMk cId="1443268978" sldId="283"/>
            <ac:grpSpMk id="315" creationId="{CCBB3E48-64EA-2DFF-4F2E-A6C0008DDBEB}"/>
          </ac:grpSpMkLst>
        </pc:grpChg>
        <pc:grpChg chg="mod">
          <ac:chgData name="Nithin Hanumanthu" userId="de50d331684fab25" providerId="LiveId" clId="{30044446-523D-4E2A-90E1-E24798BF550C}" dt="2024-05-29T10:24:52.174" v="4716"/>
          <ac:grpSpMkLst>
            <pc:docMk/>
            <pc:sldMk cId="1443268978" sldId="283"/>
            <ac:grpSpMk id="317" creationId="{60B29CA5-EF17-8DE3-E338-20AB8688A5E0}"/>
          </ac:grpSpMkLst>
        </pc:grpChg>
        <pc:grpChg chg="del mod">
          <ac:chgData name="Nithin Hanumanthu" userId="de50d331684fab25" providerId="LiveId" clId="{30044446-523D-4E2A-90E1-E24798BF550C}" dt="2024-05-29T10:25:10.368" v="4724"/>
          <ac:grpSpMkLst>
            <pc:docMk/>
            <pc:sldMk cId="1443268978" sldId="283"/>
            <ac:grpSpMk id="323" creationId="{1675CFD6-73D8-F409-05B7-280B7331FA1F}"/>
          </ac:grpSpMkLst>
        </pc:grpChg>
        <pc:grpChg chg="del mod">
          <ac:chgData name="Nithin Hanumanthu" userId="de50d331684fab25" providerId="LiveId" clId="{30044446-523D-4E2A-90E1-E24798BF550C}" dt="2024-05-29T10:25:13.096" v="4726"/>
          <ac:grpSpMkLst>
            <pc:docMk/>
            <pc:sldMk cId="1443268978" sldId="283"/>
            <ac:grpSpMk id="325" creationId="{57DE29CE-0F56-A34A-82FD-96D430C0F6BD}"/>
          </ac:grpSpMkLst>
        </pc:grpChg>
        <pc:grpChg chg="del mod">
          <ac:chgData name="Nithin Hanumanthu" userId="de50d331684fab25" providerId="LiveId" clId="{30044446-523D-4E2A-90E1-E24798BF550C}" dt="2024-05-29T10:25:14.068" v="4728"/>
          <ac:grpSpMkLst>
            <pc:docMk/>
            <pc:sldMk cId="1443268978" sldId="283"/>
            <ac:grpSpMk id="327" creationId="{F5FB7C4F-C243-D344-488D-421A9598EDB6}"/>
          </ac:grpSpMkLst>
        </pc:grpChg>
        <pc:grpChg chg="del mod">
          <ac:chgData name="Nithin Hanumanthu" userId="de50d331684fab25" providerId="LiveId" clId="{30044446-523D-4E2A-90E1-E24798BF550C}" dt="2024-05-29T10:25:22.540" v="4741"/>
          <ac:grpSpMkLst>
            <pc:docMk/>
            <pc:sldMk cId="1443268978" sldId="283"/>
            <ac:grpSpMk id="329" creationId="{E18E0C63-8FE4-BA3B-246A-C457D43A54B7}"/>
          </ac:grpSpMkLst>
        </pc:grpChg>
        <pc:grpChg chg="del mod">
          <ac:chgData name="Nithin Hanumanthu" userId="de50d331684fab25" providerId="LiveId" clId="{30044446-523D-4E2A-90E1-E24798BF550C}" dt="2024-05-29T10:25:18.166" v="4736"/>
          <ac:grpSpMkLst>
            <pc:docMk/>
            <pc:sldMk cId="1443268978" sldId="283"/>
            <ac:grpSpMk id="335" creationId="{B3560CCC-8CC5-5062-16D5-8B346BD1D3BA}"/>
          </ac:grpSpMkLst>
        </pc:grpChg>
        <pc:grpChg chg="del mod">
          <ac:chgData name="Nithin Hanumanthu" userId="de50d331684fab25" providerId="LiveId" clId="{30044446-523D-4E2A-90E1-E24798BF550C}" dt="2024-05-29T10:25:43.183" v="4762"/>
          <ac:grpSpMkLst>
            <pc:docMk/>
            <pc:sldMk cId="1443268978" sldId="283"/>
            <ac:grpSpMk id="337" creationId="{2423D79C-938A-A389-1649-FCF33CFE1003}"/>
          </ac:grpSpMkLst>
        </pc:grpChg>
        <pc:grpChg chg="del mod">
          <ac:chgData name="Nithin Hanumanthu" userId="de50d331684fab25" providerId="LiveId" clId="{30044446-523D-4E2A-90E1-E24798BF550C}" dt="2024-05-29T10:25:24.323" v="4744"/>
          <ac:grpSpMkLst>
            <pc:docMk/>
            <pc:sldMk cId="1443268978" sldId="283"/>
            <ac:grpSpMk id="342" creationId="{A3A88410-807E-2CCA-E71E-296DD9AAE1F1}"/>
          </ac:grpSpMkLst>
        </pc:grpChg>
        <pc:grpChg chg="del mod">
          <ac:chgData name="Nithin Hanumanthu" userId="de50d331684fab25" providerId="LiveId" clId="{30044446-523D-4E2A-90E1-E24798BF550C}" dt="2024-05-29T10:25:26.566" v="4748"/>
          <ac:grpSpMkLst>
            <pc:docMk/>
            <pc:sldMk cId="1443268978" sldId="283"/>
            <ac:grpSpMk id="345" creationId="{1A33EB95-04C0-64CE-56E4-0DF087F4050E}"/>
          </ac:grpSpMkLst>
        </pc:grpChg>
        <pc:grpChg chg="del mod">
          <ac:chgData name="Nithin Hanumanthu" userId="de50d331684fab25" providerId="LiveId" clId="{30044446-523D-4E2A-90E1-E24798BF550C}" dt="2024-05-29T10:25:29.112" v="4753"/>
          <ac:grpSpMkLst>
            <pc:docMk/>
            <pc:sldMk cId="1443268978" sldId="283"/>
            <ac:grpSpMk id="349" creationId="{A4ED116C-1279-B521-3089-48980BE946FD}"/>
          </ac:grpSpMkLst>
        </pc:grpChg>
        <pc:grpChg chg="del mod">
          <ac:chgData name="Nithin Hanumanthu" userId="de50d331684fab25" providerId="LiveId" clId="{30044446-523D-4E2A-90E1-E24798BF550C}" dt="2024-05-29T10:25:43.183" v="4762"/>
          <ac:grpSpMkLst>
            <pc:docMk/>
            <pc:sldMk cId="1443268978" sldId="283"/>
            <ac:grpSpMk id="354" creationId="{E5C05D6D-29E9-0E09-7E8D-64EF5613B982}"/>
          </ac:grpSpMkLst>
        </pc:grpChg>
        <pc:grpChg chg="del mod">
          <ac:chgData name="Nithin Hanumanthu" userId="de50d331684fab25" providerId="LiveId" clId="{30044446-523D-4E2A-90E1-E24798BF550C}" dt="2024-05-29T10:25:43.183" v="4762"/>
          <ac:grpSpMkLst>
            <pc:docMk/>
            <pc:sldMk cId="1443268978" sldId="283"/>
            <ac:grpSpMk id="359" creationId="{1F657058-C2EC-5C4F-F1BF-0698654C6B73}"/>
          </ac:grpSpMkLst>
        </pc:grpChg>
        <pc:grpChg chg="mod">
          <ac:chgData name="Nithin Hanumanthu" userId="de50d331684fab25" providerId="LiveId" clId="{30044446-523D-4E2A-90E1-E24798BF550C}" dt="2024-05-29T10:25:43.183" v="4762"/>
          <ac:grpSpMkLst>
            <pc:docMk/>
            <pc:sldMk cId="1443268978" sldId="283"/>
            <ac:grpSpMk id="363" creationId="{09B993E2-DBD4-9A17-E53C-969B684D1ED2}"/>
          </ac:grpSpMkLst>
        </pc:grpChg>
        <pc:grpChg chg="del mod">
          <ac:chgData name="Nithin Hanumanthu" userId="de50d331684fab25" providerId="LiveId" clId="{30044446-523D-4E2A-90E1-E24798BF550C}" dt="2024-05-29T10:25:53.586" v="4771"/>
          <ac:grpSpMkLst>
            <pc:docMk/>
            <pc:sldMk cId="1443268978" sldId="283"/>
            <ac:grpSpMk id="370" creationId="{3C127DC2-52A7-2793-E1D2-1045F3AE87B3}"/>
          </ac:grpSpMkLst>
        </pc:grpChg>
        <pc:grpChg chg="del mod">
          <ac:chgData name="Nithin Hanumanthu" userId="de50d331684fab25" providerId="LiveId" clId="{30044446-523D-4E2A-90E1-E24798BF550C}" dt="2024-05-29T10:25:55.426" v="4773"/>
          <ac:grpSpMkLst>
            <pc:docMk/>
            <pc:sldMk cId="1443268978" sldId="283"/>
            <ac:grpSpMk id="372" creationId="{84F44656-A142-29CF-1440-505D55191901}"/>
          </ac:grpSpMkLst>
        </pc:grpChg>
        <pc:grpChg chg="del mod">
          <ac:chgData name="Nithin Hanumanthu" userId="de50d331684fab25" providerId="LiveId" clId="{30044446-523D-4E2A-90E1-E24798BF550C}" dt="2024-05-29T10:26:06.812" v="4792"/>
          <ac:grpSpMkLst>
            <pc:docMk/>
            <pc:sldMk cId="1443268978" sldId="283"/>
            <ac:grpSpMk id="374" creationId="{C6D48EA0-1213-1D46-3AE2-2A41321C5A8B}"/>
          </ac:grpSpMkLst>
        </pc:grpChg>
        <pc:grpChg chg="del mod">
          <ac:chgData name="Nithin Hanumanthu" userId="de50d331684fab25" providerId="LiveId" clId="{30044446-523D-4E2A-90E1-E24798BF550C}" dt="2024-05-29T10:26:06.812" v="4792"/>
          <ac:grpSpMkLst>
            <pc:docMk/>
            <pc:sldMk cId="1443268978" sldId="283"/>
            <ac:grpSpMk id="379" creationId="{57DB594B-6F78-F432-0D3F-7C4D15DCF998}"/>
          </ac:grpSpMkLst>
        </pc:grpChg>
        <pc:grpChg chg="del mod">
          <ac:chgData name="Nithin Hanumanthu" userId="de50d331684fab25" providerId="LiveId" clId="{30044446-523D-4E2A-90E1-E24798BF550C}" dt="2024-05-29T10:26:12.468" v="4805"/>
          <ac:grpSpMkLst>
            <pc:docMk/>
            <pc:sldMk cId="1443268978" sldId="283"/>
            <ac:grpSpMk id="393" creationId="{D4A7BB85-F08E-9626-7CED-D1BC09B281B0}"/>
          </ac:grpSpMkLst>
        </pc:grpChg>
        <pc:grpChg chg="del mod">
          <ac:chgData name="Nithin Hanumanthu" userId="de50d331684fab25" providerId="LiveId" clId="{30044446-523D-4E2A-90E1-E24798BF550C}" dt="2024-05-29T10:26:14.633" v="4809"/>
          <ac:grpSpMkLst>
            <pc:docMk/>
            <pc:sldMk cId="1443268978" sldId="283"/>
            <ac:grpSpMk id="406" creationId="{209DA0BA-EB0D-C491-04A8-21E77BB0272D}"/>
          </ac:grpSpMkLst>
        </pc:grpChg>
        <pc:grpChg chg="del mod">
          <ac:chgData name="Nithin Hanumanthu" userId="de50d331684fab25" providerId="LiveId" clId="{30044446-523D-4E2A-90E1-E24798BF550C}" dt="2024-05-29T10:26:15.957" v="4811"/>
          <ac:grpSpMkLst>
            <pc:docMk/>
            <pc:sldMk cId="1443268978" sldId="283"/>
            <ac:grpSpMk id="410" creationId="{09FD30DB-E306-4196-30FB-9FF110261DB6}"/>
          </ac:grpSpMkLst>
        </pc:grpChg>
        <pc:grpChg chg="del mod">
          <ac:chgData name="Nithin Hanumanthu" userId="de50d331684fab25" providerId="LiveId" clId="{30044446-523D-4E2A-90E1-E24798BF550C}" dt="2024-05-29T10:26:20.034" v="4816"/>
          <ac:grpSpMkLst>
            <pc:docMk/>
            <pc:sldMk cId="1443268978" sldId="283"/>
            <ac:grpSpMk id="412" creationId="{6A96109C-C05A-269C-67E9-A47CD9952A54}"/>
          </ac:grpSpMkLst>
        </pc:grpChg>
        <pc:grpChg chg="del mod">
          <ac:chgData name="Nithin Hanumanthu" userId="de50d331684fab25" providerId="LiveId" clId="{30044446-523D-4E2A-90E1-E24798BF550C}" dt="2024-05-29T10:26:29.844" v="4841"/>
          <ac:grpSpMkLst>
            <pc:docMk/>
            <pc:sldMk cId="1443268978" sldId="283"/>
            <ac:grpSpMk id="417" creationId="{ECA8B4A0-88E5-8705-DC2B-69614A51BD11}"/>
          </ac:grpSpMkLst>
        </pc:grpChg>
        <pc:grpChg chg="del mod">
          <ac:chgData name="Nithin Hanumanthu" userId="de50d331684fab25" providerId="LiveId" clId="{30044446-523D-4E2A-90E1-E24798BF550C}" dt="2024-05-29T10:26:46.057" v="4843"/>
          <ac:grpSpMkLst>
            <pc:docMk/>
            <pc:sldMk cId="1443268978" sldId="283"/>
            <ac:grpSpMk id="442" creationId="{A6C33100-7197-17D1-FC73-BB02554AC5B0}"/>
          </ac:grpSpMkLst>
        </pc:grpChg>
        <pc:grpChg chg="mod">
          <ac:chgData name="Nithin Hanumanthu" userId="de50d331684fab25" providerId="LiveId" clId="{30044446-523D-4E2A-90E1-E24798BF550C}" dt="2024-05-29T10:26:46.057" v="4843"/>
          <ac:grpSpMkLst>
            <pc:docMk/>
            <pc:sldMk cId="1443268978" sldId="283"/>
            <ac:grpSpMk id="444" creationId="{C111CB5E-6181-83CE-7CAE-2BFD57EDF976}"/>
          </ac:grpSpMkLst>
        </pc:grpChg>
        <pc:grpChg chg="del mod">
          <ac:chgData name="Nithin Hanumanthu" userId="de50d331684fab25" providerId="LiveId" clId="{30044446-523D-4E2A-90E1-E24798BF550C}" dt="2024-05-29T10:27:07.157" v="4852"/>
          <ac:grpSpMkLst>
            <pc:docMk/>
            <pc:sldMk cId="1443268978" sldId="283"/>
            <ac:grpSpMk id="449" creationId="{C1FBC188-FD50-5546-A44B-A42163401F03}"/>
          </ac:grpSpMkLst>
        </pc:grpChg>
        <pc:grpChg chg="del mod">
          <ac:chgData name="Nithin Hanumanthu" userId="de50d331684fab25" providerId="LiveId" clId="{30044446-523D-4E2A-90E1-E24798BF550C}" dt="2024-05-29T10:27:11.396" v="4862"/>
          <ac:grpSpMkLst>
            <pc:docMk/>
            <pc:sldMk cId="1443268978" sldId="283"/>
            <ac:grpSpMk id="452" creationId="{3D29F1C8-7B6A-8B03-7824-CDA8BE0C5EFD}"/>
          </ac:grpSpMkLst>
        </pc:grpChg>
        <pc:grpChg chg="del mod">
          <ac:chgData name="Nithin Hanumanthu" userId="de50d331684fab25" providerId="LiveId" clId="{30044446-523D-4E2A-90E1-E24798BF550C}" dt="2024-05-29T10:27:25.747" v="4869"/>
          <ac:grpSpMkLst>
            <pc:docMk/>
            <pc:sldMk cId="1443268978" sldId="283"/>
            <ac:grpSpMk id="462" creationId="{2215F436-9802-5970-4F59-649E771A0422}"/>
          </ac:grpSpMkLst>
        </pc:grpChg>
        <pc:grpChg chg="del mod">
          <ac:chgData name="Nithin Hanumanthu" userId="de50d331684fab25" providerId="LiveId" clId="{30044446-523D-4E2A-90E1-E24798BF550C}" dt="2024-05-29T10:27:28.817" v="4875"/>
          <ac:grpSpMkLst>
            <pc:docMk/>
            <pc:sldMk cId="1443268978" sldId="283"/>
            <ac:grpSpMk id="469" creationId="{7AFD914F-34CE-5AE3-1350-FE031D949D91}"/>
          </ac:grpSpMkLst>
        </pc:grpChg>
        <pc:grpChg chg="mod">
          <ac:chgData name="Nithin Hanumanthu" userId="de50d331684fab25" providerId="LiveId" clId="{30044446-523D-4E2A-90E1-E24798BF550C}" dt="2024-05-29T10:27:28.817" v="4875"/>
          <ac:grpSpMkLst>
            <pc:docMk/>
            <pc:sldMk cId="1443268978" sldId="283"/>
            <ac:grpSpMk id="475" creationId="{1080456D-F6DD-F9BE-24C8-2E67A2D77528}"/>
          </ac:grpSpMkLst>
        </pc:grpChg>
        <pc:grpChg chg="mod">
          <ac:chgData name="Nithin Hanumanthu" userId="de50d331684fab25" providerId="LiveId" clId="{30044446-523D-4E2A-90E1-E24798BF550C}" dt="2024-05-29T10:37:11.181" v="4879"/>
          <ac:grpSpMkLst>
            <pc:docMk/>
            <pc:sldMk cId="1443268978" sldId="283"/>
            <ac:grpSpMk id="479" creationId="{58A131E8-8F83-A26B-D908-A6C6B0A4B613}"/>
          </ac:grpSpMkLst>
        </pc:grpChg>
        <pc:picChg chg="add del">
          <ac:chgData name="Nithin Hanumanthu" userId="de50d331684fab25" providerId="LiveId" clId="{30044446-523D-4E2A-90E1-E24798BF550C}" dt="2024-05-29T10:20:07.230" v="4411" actId="478"/>
          <ac:picMkLst>
            <pc:docMk/>
            <pc:sldMk cId="1443268978" sldId="283"/>
            <ac:picMk id="5" creationId="{980C506C-3A79-E288-F993-9AC86A6637DB}"/>
          </ac:picMkLst>
        </pc:picChg>
        <pc:picChg chg="del mod">
          <ac:chgData name="Nithin Hanumanthu" userId="de50d331684fab25" providerId="LiveId" clId="{30044446-523D-4E2A-90E1-E24798BF550C}" dt="2024-05-29T10:13:20.242" v="4373" actId="478"/>
          <ac:picMkLst>
            <pc:docMk/>
            <pc:sldMk cId="1443268978" sldId="283"/>
            <ac:picMk id="6" creationId="{1AE0DF67-0C3E-5849-5524-E4214B85C26E}"/>
          </ac:picMkLst>
        </pc:picChg>
        <pc:picChg chg="add mod">
          <ac:chgData name="Nithin Hanumanthu" userId="de50d331684fab25" providerId="LiveId" clId="{30044446-523D-4E2A-90E1-E24798BF550C}" dt="2024-05-29T10:20:09.900" v="4413" actId="1076"/>
          <ac:picMkLst>
            <pc:docMk/>
            <pc:sldMk cId="1443268978" sldId="283"/>
            <ac:picMk id="8" creationId="{FB5A4FA9-E077-3B91-BD87-81A26A3536A3}"/>
          </ac:picMkLst>
        </pc:picChg>
        <pc:picChg chg="add del mod">
          <ac:chgData name="Nithin Hanumanthu" userId="de50d331684fab25" providerId="LiveId" clId="{30044446-523D-4E2A-90E1-E24798BF550C}" dt="2024-06-18T15:06:27.759" v="17532" actId="478"/>
          <ac:picMkLst>
            <pc:docMk/>
            <pc:sldMk cId="1443268978" sldId="283"/>
            <ac:picMk id="480" creationId="{35EF6C7C-A9F5-9157-4CBE-40A2D682235A}"/>
          </ac:picMkLst>
        </pc:picChg>
        <pc:picChg chg="add mod">
          <ac:chgData name="Nithin Hanumanthu" userId="de50d331684fab25" providerId="LiveId" clId="{30044446-523D-4E2A-90E1-E24798BF550C}" dt="2024-05-29T11:39:49.895" v="5695" actId="1076"/>
          <ac:picMkLst>
            <pc:docMk/>
            <pc:sldMk cId="1443268978" sldId="283"/>
            <ac:picMk id="7174" creationId="{FE5D8350-4706-7243-8DE2-707C4428EE78}"/>
          </ac:picMkLst>
        </pc:picChg>
        <pc:picChg chg="add mod">
          <ac:chgData name="Nithin Hanumanthu" userId="de50d331684fab25" providerId="LiveId" clId="{30044446-523D-4E2A-90E1-E24798BF550C}" dt="2024-06-18T15:06:35.259" v="17533" actId="1076"/>
          <ac:picMkLst>
            <pc:docMk/>
            <pc:sldMk cId="1443268978" sldId="283"/>
            <ac:picMk id="7176" creationId="{A66E94D6-B494-F554-5B95-CCFE1677FD5D}"/>
          </ac:picMkLst>
        </pc:picChg>
        <pc:inkChg chg="add del">
          <ac:chgData name="Nithin Hanumanthu" userId="de50d331684fab25" providerId="LiveId" clId="{30044446-523D-4E2A-90E1-E24798BF550C}" dt="2024-05-29T10:16:23.781" v="4378" actId="9405"/>
          <ac:inkMkLst>
            <pc:docMk/>
            <pc:sldMk cId="1443268978" sldId="283"/>
            <ac:inkMk id="9" creationId="{3F47CF3D-0344-2E39-EC55-A14A03C2F14E}"/>
          </ac:inkMkLst>
        </pc:inkChg>
        <pc:inkChg chg="add del">
          <ac:chgData name="Nithin Hanumanthu" userId="de50d331684fab25" providerId="LiveId" clId="{30044446-523D-4E2A-90E1-E24798BF550C}" dt="2024-05-29T10:17:05.455" v="4386" actId="9405"/>
          <ac:inkMkLst>
            <pc:docMk/>
            <pc:sldMk cId="1443268978" sldId="283"/>
            <ac:inkMk id="10" creationId="{D5E2DC7A-D22C-220F-C93C-E4DC7188EFBE}"/>
          </ac:inkMkLst>
        </pc:inkChg>
        <pc:inkChg chg="add del mod">
          <ac:chgData name="Nithin Hanumanthu" userId="de50d331684fab25" providerId="LiveId" clId="{30044446-523D-4E2A-90E1-E24798BF550C}" dt="2024-05-29T10:17:05.242" v="4385" actId="9405"/>
          <ac:inkMkLst>
            <pc:docMk/>
            <pc:sldMk cId="1443268978" sldId="283"/>
            <ac:inkMk id="11" creationId="{06602BEE-F368-682E-6712-8B18BAD4CA1A}"/>
          </ac:inkMkLst>
        </pc:inkChg>
        <pc:inkChg chg="add del mod">
          <ac:chgData name="Nithin Hanumanthu" userId="de50d331684fab25" providerId="LiveId" clId="{30044446-523D-4E2A-90E1-E24798BF550C}" dt="2024-05-29T10:17:04.855" v="4384"/>
          <ac:inkMkLst>
            <pc:docMk/>
            <pc:sldMk cId="1443268978" sldId="283"/>
            <ac:inkMk id="12" creationId="{94C8D3DE-3773-ACA6-7476-83584555A39A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14" creationId="{8A1DA6FF-0C9C-9963-5205-11A82FC241BF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15" creationId="{F625823F-BFF8-12B9-E4A5-E1ECA0E701B6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16" creationId="{50816389-FD87-CCC5-3E7C-61E87ACA4421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17" creationId="{B07F45B5-C475-8DF0-7644-EA6308703D68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18" creationId="{0BC07E17-3EA8-36FE-268D-5F9D0A8E5CD7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19" creationId="{08B347DA-146C-D19E-94F1-E0640B2DD69C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20" creationId="{E5DBC588-87C5-D740-146B-9A986C1EDFF6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23" creationId="{66B0FD04-4AFC-D960-3961-502426ED05AC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24" creationId="{8E311B4F-B613-A719-C0D6-975C76C9AA6D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25" creationId="{EC791FB6-9ADE-2C87-B049-C59423B50D9D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26" creationId="{59EF0C4A-A805-08C6-84FF-EA424B35208A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28" creationId="{3C4C6254-A127-D9D9-3BBA-A6BB0B095863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29" creationId="{A9409A7D-EFCE-9F49-2E57-A561181FBF76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30" creationId="{01F392F7-4A89-0CEB-BF0E-2D3B78F498CF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31" creationId="{9A05A2D5-53AA-47C8-9ABA-968130D95E5D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32" creationId="{6C233E93-B0C3-ED4D-3271-C860CF379E88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33" creationId="{BBC218BD-6DB3-67A8-4325-2B9EAEFA138E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34" creationId="{00396BD8-4752-C729-661A-E35A1501F72D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35" creationId="{858783A6-6754-046D-7081-0B9940640722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36" creationId="{1B04B81E-EE8D-9E9D-23C2-F75322EFE109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38" creationId="{6536DB6E-E2FC-A26D-8F0F-C6B720C8FE65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39" creationId="{7B23989B-8691-58F0-EB7F-78B9748F4C3D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41" creationId="{85B20974-5FF9-C340-36D5-24D6222F56F9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43" creationId="{81D9F731-24AE-E115-C061-5623286BD444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44" creationId="{4F3F56E2-E399-A633-D7A5-01FF9E8546F8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45" creationId="{7FEA6D2E-872F-74D4-585B-C3F74C46D962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46" creationId="{19BBDEF4-BE84-B745-778D-921D09E7B397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48" creationId="{9939669D-1062-C490-B279-E40094BD4B80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49" creationId="{80438C99-1B29-1518-E2A2-79A842BC9196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50" creationId="{BB855777-C67F-F541-7F5D-C13761F69E9C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51" creationId="{6545A424-6E4B-3B74-92E7-44C9987A7633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53" creationId="{6926D44C-93DB-A726-6498-8653281884F0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54" creationId="{C4B846B4-A200-1731-DBCE-CBD66EA84C50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55" creationId="{6CD55E4F-8CB3-EC57-1D6C-FFB0B89683DE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56" creationId="{F02D9235-5B44-939E-9651-56BC67E113BC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57" creationId="{FA5F3F42-64B9-ACBD-FFD2-473E4013F30D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58" creationId="{8573093C-7068-8213-0036-A82F18F13FB4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59" creationId="{41043E99-D6EB-53C1-2EA6-4E8A6F271C4A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60" creationId="{2EA9E58E-1907-6235-EA5F-F3DF088CACA1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61" creationId="{A286F326-AF99-60E8-6737-9FDB4BB0F3C8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62" creationId="{92B6A948-5995-7286-D54A-08845853FA03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63" creationId="{8C419D01-CFF9-3CA3-67A9-82060C63E8EB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65" creationId="{A327DAC9-54A5-FA9D-B7E0-452D581EF6DD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67" creationId="{AEA1A56D-FC74-1E49-6A28-6E9B4FC4257F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68" creationId="{31F415FD-DF87-FEA8-5B51-27D3BF18D51D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69" creationId="{354C0121-C175-F611-B274-BE1A1B3D389C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70" creationId="{2C09A9F3-5591-C0B8-419B-B1D4D4901119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71" creationId="{B1140ED6-4369-402C-56D0-F76CCFD9CA23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72" creationId="{219BD862-5ACB-37B8-E7C8-E20AE61A9A81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73" creationId="{672583FB-F9C3-23EC-DD3D-60338A01D9B9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74" creationId="{69AA4BE6-B066-6F4A-586B-A462DF1B7551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75" creationId="{7544D0D7-F980-FA9B-7A6B-8B11745E7184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76" creationId="{5C4066A2-8456-74B4-F06F-E25780D5CE4E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77" creationId="{410720D6-39D7-B847-492F-DA9A728861CA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78" creationId="{D11F7024-1575-075B-0076-9580712AF6CB}"/>
          </ac:inkMkLst>
        </pc:inkChg>
        <pc:inkChg chg="add del mod">
          <ac:chgData name="Nithin Hanumanthu" userId="de50d331684fab25" providerId="LiveId" clId="{30044446-523D-4E2A-90E1-E24798BF550C}" dt="2024-05-29T10:21:26.493" v="4481"/>
          <ac:inkMkLst>
            <pc:docMk/>
            <pc:sldMk cId="1443268978" sldId="283"/>
            <ac:inkMk id="79" creationId="{1FAFF444-865B-2FFF-21DF-BA6BAA718E31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81" creationId="{B531CDB9-2120-EE0C-5807-114B45721F40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82" creationId="{37A0116F-E105-BCC9-A8DD-165180FEFECA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83" creationId="{AC6736B9-DEEB-5B8B-A297-F35DF1256BC8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84" creationId="{71F1448F-C933-F3A9-23F3-9DD39ACE5C6F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86" creationId="{890016E1-60F7-1D73-FCEB-53247A1DB991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87" creationId="{D2E07BB3-5EAB-4130-436F-CC73F777FE44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88" creationId="{A88764C5-70FA-D59F-1E35-B433CBFB4BED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90" creationId="{E7340CA3-2402-1629-A21D-B266AF89FE79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91" creationId="{C6DFBD33-6CE8-0C9E-7778-5F9075688600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92" creationId="{34F263A6-F8A1-BD1A-0DB2-3537772E3800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94" creationId="{DEBCAB00-AF4E-B37B-5E73-3C9A677124D7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95" creationId="{16880C66-16E9-71C4-09C7-05A81E12C763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96" creationId="{D77BD2A9-8976-E157-D7EB-AAC36CC54A72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97" creationId="{DFFCE512-3518-DDEA-CA8E-EF12A52A21DD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99" creationId="{EDB0BE6F-4F37-D7BD-AF3B-09FCBCF78589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100" creationId="{E541A1CB-ED10-F412-D7E1-E0AD46ACF318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102" creationId="{72AD69C0-82C6-3B9F-12AC-E37168A90E19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103" creationId="{7F94D8E5-D29F-4004-3EF5-66994AADCFCA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105" creationId="{86167890-2B92-AEAC-BB55-6463CBA3B772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107" creationId="{1D1EDF58-EC82-E3F8-6419-444F25F3441C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108" creationId="{378D1EBB-E289-8008-5C88-FD610F9F43EC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110" creationId="{E7B4DD47-8D96-EEFE-0E06-766DE12319B1}"/>
          </ac:inkMkLst>
        </pc:inkChg>
        <pc:inkChg chg="add mod">
          <ac:chgData name="Nithin Hanumanthu" userId="de50d331684fab25" providerId="LiveId" clId="{30044446-523D-4E2A-90E1-E24798BF550C}" dt="2024-05-29T10:22:19.104" v="4514"/>
          <ac:inkMkLst>
            <pc:docMk/>
            <pc:sldMk cId="1443268978" sldId="283"/>
            <ac:inkMk id="112" creationId="{F8E23713-BDDC-BA4C-FFA0-E09A4CF9606A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14" creationId="{D9BDEBDA-EC9B-A0CD-65C1-E5E1774D8903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15" creationId="{2CB02327-DE76-5A98-7DA9-AFD238830582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16" creationId="{5800E1EA-FE13-27C1-7F08-D8D3ED7E7284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17" creationId="{2144B12A-FFAC-0CAC-526D-67234EFA9308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18" creationId="{7733D6C1-2381-50B9-E1B1-BC632B134DC4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19" creationId="{FA440604-CBBB-8BF2-822D-293867D545A0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20" creationId="{6AA4AFC0-E245-073F-113F-A1BD0252C973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21" creationId="{9F55C407-8417-4017-C5FE-AB780DD8297F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22" creationId="{FE8FB51B-E3CA-229C-3249-301D0E965C8E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25" creationId="{C82491BA-C838-1931-DBB8-9C3E90D18CBE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26" creationId="{FAB9CAD7-E2F1-2910-0B91-C4774F0416B9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28" creationId="{93FAE186-A31E-3B5C-285A-254FF3653398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29" creationId="{DF972FEE-52AA-A867-3479-E1B7BE7FC09B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30" creationId="{179C1F49-1224-DCC1-B0EE-DFFF12389F76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31" creationId="{0E226153-3D78-1DC1-1F6C-6513FF8AC001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32" creationId="{0ACD1346-2607-1CFB-76CA-11AA2ABC1668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33" creationId="{11DBD1E3-85A5-5F98-0F95-8F26E1D1B77D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34" creationId="{DDD5B9E7-AAEE-C5C6-DB8D-05BF195FAABB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35" creationId="{C119818F-3E4C-BB60-6A6B-FDBB89D45DEE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36" creationId="{9CF75275-BD88-9790-6060-3983CC4A7BEB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37" creationId="{5F0C6A9F-6DB1-6ECC-BAD7-CA44406830B1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38" creationId="{E69ACC38-739B-2160-E2F8-D5A908F042EC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39" creationId="{F64D068D-93B5-6EA5-47BC-F448D0AA6E5F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40" creationId="{C41554DD-7DBF-25DA-CE78-B7FEE2C83C4E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41" creationId="{FAADE24B-0137-CE4D-7ADC-23E9765909EE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42" creationId="{7D6BB219-3E0C-AF27-E0FD-CBED08DB26F9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43" creationId="{513E16B9-084C-C3A9-399A-215C74805BBB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44" creationId="{9CB8A7E6-6090-58CF-B980-1BD9E4696EF0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45" creationId="{900ED9D6-25D3-C979-5C12-7814E8D97573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46" creationId="{662E013B-8895-C397-FD50-5DC16FF8B8DB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49" creationId="{11FC10BE-7636-4D45-F622-3275CBA82193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50" creationId="{53A92083-987E-01A5-499D-AF6AF15CFD04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52" creationId="{AEA93B4F-B390-AF01-472A-5DEEB01ABDBD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54" creationId="{9955B5DC-AD03-5C1C-7FCD-241E61C2B38E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56" creationId="{57FF65AA-1BC7-6678-96A7-EDC173F38DEA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57" creationId="{7C9E02FC-89B4-74AB-CBFB-A61ABEB8C6C5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58" creationId="{84125A0F-3E6D-8738-5A0D-B88CCB9A83EE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59" creationId="{42832D47-D665-2DA1-CDAA-20BD891E8046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61" creationId="{4FADB5F4-DB00-6E57-C457-0BD0FCA7C273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62" creationId="{16FB8117-338E-EA2D-0C0F-4CAB4B7FA0A7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63" creationId="{14E9B996-6223-457F-0978-8A708EE68079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65" creationId="{B14A7FF8-17A6-12FB-FB7B-2001C9E1EA6A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66" creationId="{E501ABA7-38C4-14E3-3D3B-16C230B0836B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67" creationId="{FDC49F7D-FFED-1A8D-0335-07F7ADD450B2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68" creationId="{F2B4711E-7D27-E152-85CD-D4606C12006C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69" creationId="{311B878D-A77A-61EF-65E4-C20F787AAF46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70" creationId="{AAC66E04-90F2-2DDA-9EB9-269D383CA271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71" creationId="{3927C116-BA33-C8AC-4CF5-49B52E9D8925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72" creationId="{E478F7C1-BD90-9D07-8EBA-DC997AE2930A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74" creationId="{DD7F2435-8CE6-4780-0180-22DAEF1C278D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75" creationId="{DA68B31C-B133-C0D3-6966-D6622602A1B7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76" creationId="{E77F4E5D-A836-8738-3150-09917A1C2558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77" creationId="{D8129E52-9649-9ADD-E5AA-335F1E55429C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79" creationId="{D409B6D9-F014-4A4E-16BE-CAB3778D673F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80" creationId="{FDFE8B4D-4085-2866-8CC8-E318A2AD3492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81" creationId="{BEBC15AF-465B-CE02-D1F3-6B5FA7C28161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83" creationId="{34A5BC9C-B345-02A9-EC4B-41FA5EE67818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85" creationId="{953B8CDF-47E8-D320-BFB3-1369C59CC050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87" creationId="{6318E9A4-F535-00CE-D6BF-7BDE52F9FE10}"/>
          </ac:inkMkLst>
        </pc:inkChg>
        <pc:inkChg chg="add mod">
          <ac:chgData name="Nithin Hanumanthu" userId="de50d331684fab25" providerId="LiveId" clId="{30044446-523D-4E2A-90E1-E24798BF550C}" dt="2024-05-29T10:23:23.526" v="4588"/>
          <ac:inkMkLst>
            <pc:docMk/>
            <pc:sldMk cId="1443268978" sldId="283"/>
            <ac:inkMk id="188" creationId="{1255D39A-9450-2587-C9E4-7CA5A8723D5B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190" creationId="{77D40F8C-4BC2-C216-533D-BAAFE41C180C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191" creationId="{D4C371AC-AE21-F8C6-4938-E47BDF12F006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192" creationId="{C57A7AB0-328D-D1AE-FA2F-7ECF38BE73EB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193" creationId="{57D29DE8-3EC8-B506-8356-834CD7E87254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195" creationId="{326A6A11-24B7-BC32-3AA5-CBBDF1B6862B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196" creationId="{43A62B47-3637-F8FC-4541-06897E75A2BE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197" creationId="{01D375A3-4F04-BAFC-1316-093EC6BA7063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198" creationId="{1341909E-C5C5-6AB5-ED9F-7D8ECA27CE5C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00" creationId="{11D74DA7-BE35-7EF5-C822-3E0DD47CCBFD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01" creationId="{6A0509A4-2D6D-57AD-2FE1-D07BE0C8A239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02" creationId="{EF90C1CA-DEF0-20CB-2CBD-AF8017560B77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03" creationId="{EFCF8069-88B8-483E-ECA3-449AE49FB81C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04" creationId="{5E141812-6D2F-68D9-CEF1-C305DAC59448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05" creationId="{E23F417D-05AD-33CE-2C70-AD1F82510163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06" creationId="{A1D48619-9CC5-C4C1-5C3E-ACC9160D63D7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07" creationId="{0CE8F514-B502-632B-AFCE-817107B83108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08" creationId="{059276EF-73C1-E314-1F70-241D0EEF2CA5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10" creationId="{A90C4A1C-EAAA-731A-E75E-9A24173C3721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11" creationId="{72FCCA55-C207-BC8C-9709-E6DCB40438A9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12" creationId="{03E153B0-A091-C461-C15A-3FA1843A6A8D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13" creationId="{8E7416C3-94D1-2311-959D-3794574C60F2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14" creationId="{129D4A6B-BCD9-E5EA-508E-F85ABF385DAF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15" creationId="{16612C13-A06C-A9B9-65ED-449456274A46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16" creationId="{C948F15B-A867-DC8B-1373-C83616FF3621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17" creationId="{5823C1A9-1814-5BD9-7A76-24EB5130D3BA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19" creationId="{29DF671B-F57C-FD21-E796-FD79B8A0FCB9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20" creationId="{82FF6FEE-20BF-0E46-EECF-45F585A15BED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21" creationId="{348B6F3F-EDA9-0715-EBE7-15D2B6559B38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22" creationId="{76AB8F68-A212-E078-3D8C-6552301F160D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23" creationId="{F9DC4766-207A-C213-6838-5503EF0DA923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24" creationId="{1A6FDAEE-4AEE-29B1-6643-ADF35E8AB8B8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25" creationId="{E51D4743-2428-3235-40BD-B630B24B570B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27" creationId="{6689B6C4-CECF-84E9-B995-854D0A5CB2A7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28" creationId="{386C9C7F-F6C0-B4F8-25B2-AE09991FD5C7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29" creationId="{315D002D-BB9B-7952-A4F2-3CD8004ABBCF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31" creationId="{1329D0E7-F250-BFB1-2E97-D3F742196792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33" creationId="{72183676-4843-CBDA-D9DF-959D790D4A0F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34" creationId="{4AF5B4EC-FCE0-CB4B-5EAE-88E8005173A5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35" creationId="{4F05DAE6-EAA5-77AE-9499-BFEF0B5F835E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36" creationId="{70042B8E-EBFA-D559-C8EC-BCA5FEDCB110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37" creationId="{05F4FD96-9429-8687-7B21-BC912A5E6D50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38" creationId="{C262908C-E2E4-A642-7926-46A7B91B8691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39" creationId="{806C54B8-123D-701E-1E1A-2492ADCA0152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40" creationId="{94112EF4-B506-8D3C-72DF-7361416E4D9F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41" creationId="{CDD62875-C580-A7B2-EDA4-FAD42E0A802C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42" creationId="{E2327AD1-C9C4-AD05-F36C-EBDD9431C985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43" creationId="{835C84D2-40EB-08EC-C24D-C23B17171E24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44" creationId="{41238A70-7893-9FB0-1DBB-6F6F878B69BF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45" creationId="{4C3DE1FE-1733-8AA6-2CB1-AB4D08CBFE94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46" creationId="{E9ED1EEE-8BA1-C039-2411-B169FD076866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47" creationId="{CA97E022-699F-271F-B9E0-B2E847F84E6E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48" creationId="{F4A3175F-D3F0-A94E-58EA-D74D3AB77B89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49" creationId="{B3986D47-8BAD-9DB3-C741-5329AD780FDF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50" creationId="{5920A3E6-1DF6-385C-7764-9B398A3961EB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51" creationId="{2903DBF9-1233-A5B9-1BEE-E89C10A17A71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52" creationId="{FBB644BC-8E88-EED7-D355-EA3A81F1D026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53" creationId="{8D4DEF0C-9B5C-DED6-669D-AF666C54336A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54" creationId="{29898CD6-35CF-4285-F161-E8C7EDC2BEBF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55" creationId="{2D6F22F9-38A3-869C-9EDA-6C1302857DFB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57" creationId="{506BE70C-D69F-FB03-3795-090699BB227A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58" creationId="{DF98DC18-3A12-7A53-A00E-D8B9F948CE18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59" creationId="{55B2B228-24C6-1487-78BA-A906389973AD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60" creationId="{3B399419-1681-450C-C0A4-4BC763F2ECEF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61" creationId="{DC87B05D-1C1D-6302-DC1D-73BB373377CB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62" creationId="{6F721A53-8E32-692F-2806-7260309899EE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63" creationId="{ECC4F404-BE76-BF43-C26C-F25CA1B5A759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65" creationId="{D1F1C1A6-8077-7E0D-B221-A86DE9DB0420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67" creationId="{34C90C3B-80E0-E252-C2B2-7DDB156F363F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69" creationId="{6CEEC180-2D11-5473-92D9-DA68A035B22D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70" creationId="{F484CDC3-DDD9-529B-86D9-C8525CB7F358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71" creationId="{A215B0EA-81C9-859A-A9D9-8B1DA4D9D337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72" creationId="{92F62263-16A6-B945-9517-39ADDF7AAAA1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74" creationId="{EFBCB051-13A8-6F27-BCBA-6F80E1B9C0CE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75" creationId="{4C6673C3-F5BA-D5AF-FDD7-C1437BC62F93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76" creationId="{6E575D14-7398-6AA0-F098-0EE48E921C43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78" creationId="{7325FC36-3994-D40B-A21E-1D3DD2E75F61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80" creationId="{7CC9532F-C927-4655-225B-7D872A5FEBF8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81" creationId="{476DE410-9EC9-5A16-9A95-9B53EE527609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83" creationId="{C17AF41E-1262-58D9-4CED-BD30FEE60F86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85" creationId="{DED65208-206A-3E13-70B5-A7449D710FF6}"/>
          </ac:inkMkLst>
        </pc:inkChg>
        <pc:inkChg chg="add mod">
          <ac:chgData name="Nithin Hanumanthu" userId="de50d331684fab25" providerId="LiveId" clId="{30044446-523D-4E2A-90E1-E24798BF550C}" dt="2024-05-29T10:24:37.260" v="4691"/>
          <ac:inkMkLst>
            <pc:docMk/>
            <pc:sldMk cId="1443268978" sldId="283"/>
            <ac:inkMk id="287" creationId="{30620167-834E-6E7E-8801-4C902F4F81DD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89" creationId="{61E55DFB-D3B7-403F-9817-26FC2A5F5045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90" creationId="{B5BBED47-B096-AC6A-1B38-E758D493134D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91" creationId="{CF68CF6B-5B28-A8DD-7C10-B2CCDF59BCA4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93" creationId="{024E4A30-7DE4-D65F-31DE-7410D166BE8D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94" creationId="{93B95D54-1CF1-8B09-C79C-65BF3EABA0A5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96" creationId="{C0A846D2-5F46-8054-8DCD-E26CF8B971B6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298" creationId="{B155CAA9-0957-5D89-8BD3-A54BB935E243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300" creationId="{86DF6377-6CD8-2791-2C7E-85A31DA2E9D8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301" creationId="{28A3461E-9B7A-8E45-DB6A-B0DDBAEF52BC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302" creationId="{8F5000C4-FC73-15DD-AF02-6EBE1A023A8E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303" creationId="{B358ECE1-ABB9-C4B5-DF46-D259C2D79EB8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304" creationId="{993B5119-B13F-81EB-1525-051CFCE71122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305" creationId="{DA0A80AD-CF4E-3F4E-CBDB-63DF1095EE50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307" creationId="{07E58609-EA3F-A582-F84D-C8F970752C8D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308" creationId="{42E0FD2B-A8A6-87A5-AD75-69F0B1B06194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309" creationId="{AEEA8545-D203-C0A9-5F26-6AA230A10E84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310" creationId="{360D7BCB-A4AC-227D-5584-F5515FD6CC55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311" creationId="{57122F29-01CF-8C73-F8EA-37E6C323CFC2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312" creationId="{EEEDE3E2-B4B4-57FD-D01A-67324D6B37D1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313" creationId="{03B197F2-AF52-1684-E9A9-A576BCA5E8E3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314" creationId="{EB2255F9-F681-2C4A-AF1F-018F24D19617}"/>
          </ac:inkMkLst>
        </pc:inkChg>
        <pc:inkChg chg="add mod">
          <ac:chgData name="Nithin Hanumanthu" userId="de50d331684fab25" providerId="LiveId" clId="{30044446-523D-4E2A-90E1-E24798BF550C}" dt="2024-05-29T10:24:52.174" v="4716"/>
          <ac:inkMkLst>
            <pc:docMk/>
            <pc:sldMk cId="1443268978" sldId="283"/>
            <ac:inkMk id="316" creationId="{C55C59BA-DD57-E3FA-2533-26101BDA0013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18" creationId="{F03586D7-B3DE-7AFE-9D72-38F1C95696A0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19" creationId="{2DD11E2F-4407-A8EE-3755-31545DB0992B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20" creationId="{B8DDE247-AA71-385B-ABAA-11EF3E3FD8BA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21" creationId="{8B127CED-7AC8-682B-7E54-9D7C34CC9D50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22" creationId="{71F08164-60A1-1ECA-C7C0-796011066A35}"/>
          </ac:inkMkLst>
        </pc:inkChg>
        <pc:inkChg chg="add mod">
          <ac:chgData name="Nithin Hanumanthu" userId="de50d331684fab25" providerId="LiveId" clId="{30044446-523D-4E2A-90E1-E24798BF550C}" dt="2024-05-29T10:25:22.540" v="4741"/>
          <ac:inkMkLst>
            <pc:docMk/>
            <pc:sldMk cId="1443268978" sldId="283"/>
            <ac:inkMk id="324" creationId="{E565E39B-55A2-A930-5E7D-936F6FF85BB1}"/>
          </ac:inkMkLst>
        </pc:inkChg>
        <pc:inkChg chg="add mod">
          <ac:chgData name="Nithin Hanumanthu" userId="de50d331684fab25" providerId="LiveId" clId="{30044446-523D-4E2A-90E1-E24798BF550C}" dt="2024-05-29T10:25:22.540" v="4741"/>
          <ac:inkMkLst>
            <pc:docMk/>
            <pc:sldMk cId="1443268978" sldId="283"/>
            <ac:inkMk id="326" creationId="{BB110F58-04EF-B0E9-501E-9B26C3C49355}"/>
          </ac:inkMkLst>
        </pc:inkChg>
        <pc:inkChg chg="add mod">
          <ac:chgData name="Nithin Hanumanthu" userId="de50d331684fab25" providerId="LiveId" clId="{30044446-523D-4E2A-90E1-E24798BF550C}" dt="2024-05-29T10:25:22.540" v="4741"/>
          <ac:inkMkLst>
            <pc:docMk/>
            <pc:sldMk cId="1443268978" sldId="283"/>
            <ac:inkMk id="328" creationId="{A87695F9-A99B-064F-6712-60C324FA9634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30" creationId="{3C2F0EF2-260D-DB7F-827C-D3FA054AACA4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31" creationId="{7FD4DB99-3C05-9CF5-A0F4-FCE4AB167DF7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32" creationId="{28449E67-752B-68F2-DBBD-7C8B9F53D1D1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33" creationId="{B399CDEA-C810-0077-2588-24D8422ABF23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34" creationId="{8AE3FF5F-0AF5-755D-C934-5B1F72F261DC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36" creationId="{12CF078D-9FAE-E524-ED3A-89790E1B9B21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38" creationId="{68FF934A-81F0-94FB-EE8D-EC95479954F5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39" creationId="{E8BF91C6-6E90-E612-01A7-60348BF98B0F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40" creationId="{82271D54-367B-ABDC-7611-F7623CEFBDD8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41" creationId="{F6C0878B-84E8-D84D-A8B2-B096C93C1E7B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43" creationId="{B3C4CEF9-229A-2006-1FA4-2268A71501E6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44" creationId="{8F1C6043-03C1-6E24-F073-53101B32EAC8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46" creationId="{1DF7D648-9F05-5265-7AC0-F92DC9F3D23A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47" creationId="{771E009F-F180-B849-EA6F-13D531E0D954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48" creationId="{1F7B7836-2AF0-F3BC-073B-F916E56EF1E1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50" creationId="{ABA188B3-9485-B5D5-1D6A-EBFF249B2534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51" creationId="{1135C9A9-0C6D-D795-1531-A8E0F8120F56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52" creationId="{99DB6D36-6F94-CE4C-20D3-D5B69DF341FB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53" creationId="{D61A26A7-A16A-84F6-C535-22807297285E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55" creationId="{DBD39163-0154-B97B-B8E1-5A756FC6893E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56" creationId="{F901492E-4211-E8C5-2969-D92D452E1F45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57" creationId="{D4450C69-FE33-F3A5-D22A-529DA182812E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58" creationId="{0765D8CE-BEEE-DB60-594E-AF7C3F0D4EEC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60" creationId="{1D395E46-9544-EDDB-80F5-7D8D6D6FD2FC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61" creationId="{65DE142E-4EF8-450B-D907-4EFD0E965674}"/>
          </ac:inkMkLst>
        </pc:inkChg>
        <pc:inkChg chg="add mod">
          <ac:chgData name="Nithin Hanumanthu" userId="de50d331684fab25" providerId="LiveId" clId="{30044446-523D-4E2A-90E1-E24798BF550C}" dt="2024-05-29T10:25:43.183" v="4762"/>
          <ac:inkMkLst>
            <pc:docMk/>
            <pc:sldMk cId="1443268978" sldId="283"/>
            <ac:inkMk id="362" creationId="{BDCF2E62-D3AF-C281-EA2F-1C87D42ED512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64" creationId="{B92D16F7-D6F0-56B0-E129-F51F216570B1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65" creationId="{B058BA28-F9EF-FCE2-8A44-C600E3533E80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66" creationId="{CA9D44F2-3B71-2FF5-A68E-68D9E33CA233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67" creationId="{C8EDB3F8-388A-FE39-8F21-E54246B7B7FA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68" creationId="{7933C100-CDD7-FF90-FED2-76565C556E92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69" creationId="{87D7E4E2-64C4-A8CA-29E4-A27B42CD887B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71" creationId="{B4CBFBCC-36C5-836D-27A1-1CA791D1AFB5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73" creationId="{B454CE04-485A-F5CA-7465-0D9907DFCF18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75" creationId="{A7CA4FEB-4FDF-2067-3430-BFED126B8A0D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76" creationId="{80233873-83C0-3A9A-0419-8991D37602C2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77" creationId="{BD1D6E94-30FA-97DA-D07F-FA6A789D0637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78" creationId="{FD8F4355-815C-323B-9DD1-7FD434BD0F8D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80" creationId="{B2C92856-90D6-DB3E-3938-8FFDC7632D97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81" creationId="{C73F4440-BE71-2C7D-ABDB-D87EDC35279D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82" creationId="{7BBD121B-2401-EC47-C10B-DFB028379D6D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83" creationId="{FBFAE4B8-4A91-A115-F184-D419946D202E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84" creationId="{E6F72FED-83FA-A7AC-3515-2F945DD4FB60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85" creationId="{4EC0242C-7F84-2A7D-8150-BE3381D14F55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86" creationId="{D6C746ED-0D27-430F-DADD-295BD3DADFBF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87" creationId="{CB273F1D-2F65-20D6-9FD6-9AFB62A4C644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88" creationId="{216D5E6C-4537-F1EF-A154-5A72E57F2420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89" creationId="{CA241063-47ED-39C1-B962-C50521801797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90" creationId="{D35E08D0-3417-8937-C086-DBFBEFB0B0E4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91" creationId="{8DE77CEB-A347-C685-23B7-71F4EE4AEE33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92" creationId="{BC3BD425-4C02-EC4E-C56C-3E12753A01A9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94" creationId="{1407F14A-2106-4C6D-2954-48739037B165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95" creationId="{E5FC5BFD-43E5-ED5D-071C-218E74DEA0AE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96" creationId="{1F20F50E-481F-C29D-5670-AEE283976A32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97" creationId="{B3173711-CBAE-5722-492A-3773D6DD99DB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98" creationId="{5AE965DD-9CDD-D7D1-A8D0-57775182C9BA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399" creationId="{1DC56493-9F11-60C4-EE27-6A72F7CE49B7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00" creationId="{BC2E7E53-93A5-7705-F9E7-7662508BEA18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01" creationId="{08B5C7EB-00AA-2FD1-C729-419499141BF9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02" creationId="{652FEC79-63F1-5180-565B-4C67E97121B0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03" creationId="{4DE6E5E2-5BC8-E324-6715-1B5B0AD4BC4F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04" creationId="{06D1CCB2-6930-E8F1-17AE-761EE988A597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05" creationId="{276DED32-1D31-FEE2-D623-691FF1A93881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07" creationId="{FE31F184-7A8E-387B-ACA4-C233ABF4AA0C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08" creationId="{C312C426-171E-EFF0-269C-427329095137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09" creationId="{690F5DBD-645F-898D-D325-1F9DA05DC2FD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11" creationId="{537964F0-FE8E-2055-0A26-925456F8BC26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13" creationId="{D9801D4A-53CB-62D5-3120-DB93380532B4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14" creationId="{DFD7B5B0-5B06-538E-7368-A7854BDD9AAD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15" creationId="{4693253E-C9E4-C8DA-E336-F8EC9E978A1B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16" creationId="{289E9A22-839F-8FF4-BB95-40C0F05849A2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18" creationId="{DAAFB64C-3A42-2867-54A2-4C018EF1166B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19" creationId="{CFED18F7-F47E-D4EE-8119-FE7FCA49B5D1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20" creationId="{60AB382B-6AF8-39EB-C238-313861480746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21" creationId="{AE21C631-9ED0-F2CA-6FDB-BC2671E47D58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22" creationId="{0CD20E88-9CE6-80E1-1B98-037A1FE41F4A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23" creationId="{39E92A0C-F155-31D8-8907-5AC3FE75B08C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24" creationId="{3275A40E-33D4-5440-DF40-3773B48F17B1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25" creationId="{2ABDA7CC-D74F-FD15-1AB3-4274FAC48626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26" creationId="{49B37B1E-3025-CF5B-4EDF-60F01807AE20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27" creationId="{197D5D01-5C06-CB05-226D-3854195C0202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28" creationId="{C478359E-7C6A-DD8F-797B-6996BF6B557E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29" creationId="{92DC6870-6DF1-16D1-7340-164D6C114F82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30" creationId="{C21AEA75-F21C-E174-200E-519AB0D7B218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31" creationId="{56A98349-7C66-569D-093C-856651C4D596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32" creationId="{E1DA2D71-DED7-5FEF-7E55-8C9C35F249FF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33" creationId="{511BF24C-4545-BB44-D2D5-D3170EFCD10B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34" creationId="{360D7CF7-B142-B2AA-08DB-33A4B8E81576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35" creationId="{B4EBDD1B-F4BF-6FE8-6451-3DB09AB555B2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36" creationId="{A50D4928-0BB2-539E-2528-F258444F7AA8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37" creationId="{B76941BD-C21C-EAE3-9D3A-714CA9E358AF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38" creationId="{A1264A61-8179-8CD2-0A08-9B4C0F483025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39" creationId="{C9F5DD73-9225-1BB4-61E9-2B574073C207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40" creationId="{72302FA8-E8B5-486A-05D0-88D98DE02688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41" creationId="{B2AF7D99-448E-1CA9-668A-2FBA521F5D33}"/>
          </ac:inkMkLst>
        </pc:inkChg>
        <pc:inkChg chg="add mod">
          <ac:chgData name="Nithin Hanumanthu" userId="de50d331684fab25" providerId="LiveId" clId="{30044446-523D-4E2A-90E1-E24798BF550C}" dt="2024-05-29T10:26:46.057" v="4843"/>
          <ac:inkMkLst>
            <pc:docMk/>
            <pc:sldMk cId="1443268978" sldId="283"/>
            <ac:inkMk id="443" creationId="{B015941C-25AD-72D2-147C-4EE778EF1C38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45" creationId="{6EF64F06-C1E7-9406-5A41-6503BABD719D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46" creationId="{F5FE5E60-56D7-7C1F-D6C4-191FFB7F50E6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47" creationId="{41173F0F-F623-CFB6-94C5-D656DBB9A9F4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48" creationId="{19243BB0-268C-74D3-C4A2-057D66884BAE}"/>
          </ac:inkMkLst>
        </pc:inkChg>
        <pc:inkChg chg="add del">
          <ac:chgData name="Nithin Hanumanthu" userId="de50d331684fab25" providerId="LiveId" clId="{30044446-523D-4E2A-90E1-E24798BF550C}" dt="2024-05-29T10:26:59.121" v="4850" actId="9405"/>
          <ac:inkMkLst>
            <pc:docMk/>
            <pc:sldMk cId="1443268978" sldId="283"/>
            <ac:inkMk id="450" creationId="{51AF6F77-E206-A856-3BA3-018E28E721C1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51" creationId="{26898B51-9B45-1F5B-C420-33B7A94F87BA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53" creationId="{D88584AD-627B-44F5-B335-89869E3E0050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54" creationId="{37000DAF-7D81-D423-37F3-1C9A1EBBB0B5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55" creationId="{78B78F34-7E64-4BF5-9A96-CF41311415F9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56" creationId="{E7B4ED24-EBEF-0D3A-54A6-FDF6EC8D2EF5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57" creationId="{EDF0AB4D-E9BE-B15B-E919-623EA5CB4CAE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58" creationId="{FB899248-75C2-DB88-5904-DB5551CCE711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59" creationId="{9001274A-3620-5324-3088-EDC94AD2C7BE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60" creationId="{F415B32B-686C-E78F-C91E-9B9815C79F6C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61" creationId="{0C6E6D02-764E-FEC0-2564-790BB97DC0D0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63" creationId="{8C280193-1FFE-7D1C-6A79-21FFBE211D90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64" creationId="{08B5CF64-2C0C-1DB9-CDE9-2C06EC5C95EC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65" creationId="{AEF0945C-4FE5-849A-4FDA-F2E4A9FF6D48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66" creationId="{36FEFDBA-12B9-2940-344B-2B3977581260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67" creationId="{304C0C4B-D057-44BA-3782-00AF3868E73E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68" creationId="{17EE8A2E-C777-7849-3E34-A384BA4383CA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70" creationId="{7D263D14-2AE2-154A-E1AA-75F4D436DBD7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71" creationId="{95B27CAE-7C40-6E47-6C1C-AFFEA35E8E78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72" creationId="{4CA01C6B-1DAA-EB82-328B-57CA48285B51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73" creationId="{7B695AB9-524B-8173-9A80-7C922E890EA3}"/>
          </ac:inkMkLst>
        </pc:inkChg>
        <pc:inkChg chg="add mod">
          <ac:chgData name="Nithin Hanumanthu" userId="de50d331684fab25" providerId="LiveId" clId="{30044446-523D-4E2A-90E1-E24798BF550C}" dt="2024-05-29T10:27:28.817" v="4875"/>
          <ac:inkMkLst>
            <pc:docMk/>
            <pc:sldMk cId="1443268978" sldId="283"/>
            <ac:inkMk id="474" creationId="{69C99905-40B8-04A5-FE6D-0FF355938227}"/>
          </ac:inkMkLst>
        </pc:inkChg>
        <pc:inkChg chg="add">
          <ac:chgData name="Nithin Hanumanthu" userId="de50d331684fab25" providerId="LiveId" clId="{30044446-523D-4E2A-90E1-E24798BF550C}" dt="2024-05-29T10:27:29.875" v="4876" actId="9405"/>
          <ac:inkMkLst>
            <pc:docMk/>
            <pc:sldMk cId="1443268978" sldId="283"/>
            <ac:inkMk id="476" creationId="{3A5BB772-C7CD-4592-5D0C-4A7337EC039C}"/>
          </ac:inkMkLst>
        </pc:inkChg>
        <pc:inkChg chg="add mod">
          <ac:chgData name="Nithin Hanumanthu" userId="de50d331684fab25" providerId="LiveId" clId="{30044446-523D-4E2A-90E1-E24798BF550C}" dt="2024-05-29T10:37:11.181" v="4879"/>
          <ac:inkMkLst>
            <pc:docMk/>
            <pc:sldMk cId="1443268978" sldId="283"/>
            <ac:inkMk id="477" creationId="{40A598D5-6A51-A6E3-18DE-6602FCDB884E}"/>
          </ac:inkMkLst>
        </pc:inkChg>
        <pc:inkChg chg="add mod">
          <ac:chgData name="Nithin Hanumanthu" userId="de50d331684fab25" providerId="LiveId" clId="{30044446-523D-4E2A-90E1-E24798BF550C}" dt="2024-05-29T10:37:11.181" v="4879"/>
          <ac:inkMkLst>
            <pc:docMk/>
            <pc:sldMk cId="1443268978" sldId="283"/>
            <ac:inkMk id="478" creationId="{0584A7F1-624E-B1E7-97FE-F32D12F7220F}"/>
          </ac:inkMkLst>
        </pc:inkChg>
      </pc:sldChg>
      <pc:sldChg chg="add del">
        <pc:chgData name="Nithin Hanumanthu" userId="de50d331684fab25" providerId="LiveId" clId="{30044446-523D-4E2A-90E1-E24798BF550C}" dt="2024-06-01T04:59:51.990" v="8359" actId="47"/>
        <pc:sldMkLst>
          <pc:docMk/>
          <pc:sldMk cId="0" sldId="284"/>
        </pc:sldMkLst>
      </pc:sldChg>
      <pc:sldChg chg="add del">
        <pc:chgData name="Nithin Hanumanthu" userId="de50d331684fab25" providerId="LiveId" clId="{30044446-523D-4E2A-90E1-E24798BF550C}" dt="2024-05-30T15:19:28.537" v="6426" actId="47"/>
        <pc:sldMkLst>
          <pc:docMk/>
          <pc:sldMk cId="2075915478" sldId="284"/>
        </pc:sldMkLst>
      </pc:sldChg>
      <pc:sldChg chg="add del setBg">
        <pc:chgData name="Nithin Hanumanthu" userId="de50d331684fab25" providerId="LiveId" clId="{30044446-523D-4E2A-90E1-E24798BF550C}" dt="2024-05-30T15:54:21.390" v="6439" actId="47"/>
        <pc:sldMkLst>
          <pc:docMk/>
          <pc:sldMk cId="2370631483" sldId="284"/>
        </pc:sldMkLst>
      </pc:sldChg>
      <pc:sldChg chg="addSp delSp modSp new mod ord setBg">
        <pc:chgData name="Nithin Hanumanthu" userId="de50d331684fab25" providerId="LiveId" clId="{30044446-523D-4E2A-90E1-E24798BF550C}" dt="2024-06-18T16:57:10.512" v="18677"/>
        <pc:sldMkLst>
          <pc:docMk/>
          <pc:sldMk cId="2980740709" sldId="285"/>
        </pc:sldMkLst>
        <pc:spChg chg="add del mod">
          <ac:chgData name="Nithin Hanumanthu" userId="de50d331684fab25" providerId="LiveId" clId="{30044446-523D-4E2A-90E1-E24798BF550C}" dt="2024-06-18T15:34:40.985" v="17669" actId="478"/>
          <ac:spMkLst>
            <pc:docMk/>
            <pc:sldMk cId="2980740709" sldId="285"/>
            <ac:spMk id="2" creationId="{F6132CD0-A3C6-C483-60B1-522AAE9891D9}"/>
          </ac:spMkLst>
        </pc:spChg>
        <pc:spChg chg="add del mod">
          <ac:chgData name="Nithin Hanumanthu" userId="de50d331684fab25" providerId="LiveId" clId="{30044446-523D-4E2A-90E1-E24798BF550C}" dt="2024-06-18T15:34:35.093" v="17668" actId="478"/>
          <ac:spMkLst>
            <pc:docMk/>
            <pc:sldMk cId="2980740709" sldId="285"/>
            <ac:spMk id="3" creationId="{87BBE353-5BC8-1B68-F1DE-0082C6F0F46D}"/>
          </ac:spMkLst>
        </pc:spChg>
        <pc:spChg chg="add mod">
          <ac:chgData name="Nithin Hanumanthu" userId="de50d331684fab25" providerId="LiveId" clId="{30044446-523D-4E2A-90E1-E24798BF550C}" dt="2024-06-18T15:31:19.621" v="17638" actId="21"/>
          <ac:spMkLst>
            <pc:docMk/>
            <pc:sldMk cId="2980740709" sldId="285"/>
            <ac:spMk id="4" creationId="{1B3ECDB4-EF91-F631-F699-EDC50C855566}"/>
          </ac:spMkLst>
        </pc:spChg>
        <pc:spChg chg="add mod">
          <ac:chgData name="Nithin Hanumanthu" userId="de50d331684fab25" providerId="LiveId" clId="{30044446-523D-4E2A-90E1-E24798BF550C}" dt="2024-06-18T15:31:19.621" v="17638" actId="21"/>
          <ac:spMkLst>
            <pc:docMk/>
            <pc:sldMk cId="2980740709" sldId="285"/>
            <ac:spMk id="5" creationId="{8E49DCF6-24A6-6E5A-80B2-5DA0C6658D36}"/>
          </ac:spMkLst>
        </pc:spChg>
        <pc:spChg chg="add del mod">
          <ac:chgData name="Nithin Hanumanthu" userId="de50d331684fab25" providerId="LiveId" clId="{30044446-523D-4E2A-90E1-E24798BF550C}" dt="2024-06-18T15:46:12.379" v="17781" actId="21"/>
          <ac:spMkLst>
            <pc:docMk/>
            <pc:sldMk cId="2980740709" sldId="285"/>
            <ac:spMk id="6" creationId="{C87B95BD-809C-3E41-2468-2AFD8D0B2ADD}"/>
          </ac:spMkLst>
        </pc:spChg>
        <pc:spChg chg="add mod">
          <ac:chgData name="Nithin Hanumanthu" userId="de50d331684fab25" providerId="LiveId" clId="{30044446-523D-4E2A-90E1-E24798BF550C}" dt="2024-06-18T15:32:05.274" v="17640"/>
          <ac:spMkLst>
            <pc:docMk/>
            <pc:sldMk cId="2980740709" sldId="285"/>
            <ac:spMk id="7" creationId="{F6132CD0-A3C6-C483-60B1-522AAE9891D9}"/>
          </ac:spMkLst>
        </pc:spChg>
        <pc:spChg chg="add mod">
          <ac:chgData name="Nithin Hanumanthu" userId="de50d331684fab25" providerId="LiveId" clId="{30044446-523D-4E2A-90E1-E24798BF550C}" dt="2024-06-18T15:32:05.274" v="17640"/>
          <ac:spMkLst>
            <pc:docMk/>
            <pc:sldMk cId="2980740709" sldId="285"/>
            <ac:spMk id="8" creationId="{87BBE353-5BC8-1B68-F1DE-0082C6F0F46D}"/>
          </ac:spMkLst>
        </pc:spChg>
        <pc:spChg chg="add mod">
          <ac:chgData name="Nithin Hanumanthu" userId="de50d331684fab25" providerId="LiveId" clId="{30044446-523D-4E2A-90E1-E24798BF550C}" dt="2024-06-18T15:31:24.767" v="17639"/>
          <ac:spMkLst>
            <pc:docMk/>
            <pc:sldMk cId="2980740709" sldId="285"/>
            <ac:spMk id="11" creationId="{C87B95BD-809C-3E41-2468-2AFD8D0B2ADD}"/>
          </ac:spMkLst>
        </pc:spChg>
        <pc:spChg chg="add mod">
          <ac:chgData name="Nithin Hanumanthu" userId="de50d331684fab25" providerId="LiveId" clId="{30044446-523D-4E2A-90E1-E24798BF550C}" dt="2024-06-18T15:45:05.002" v="17765" actId="20577"/>
          <ac:spMkLst>
            <pc:docMk/>
            <pc:sldMk cId="2980740709" sldId="285"/>
            <ac:spMk id="13" creationId="{02F83D55-82F8-AC42-C506-C2E533229492}"/>
          </ac:spMkLst>
        </pc:spChg>
        <pc:spChg chg="add del mod">
          <ac:chgData name="Nithin Hanumanthu" userId="de50d331684fab25" providerId="LiveId" clId="{30044446-523D-4E2A-90E1-E24798BF550C}" dt="2024-06-18T16:13:48.706" v="17955" actId="478"/>
          <ac:spMkLst>
            <pc:docMk/>
            <pc:sldMk cId="2980740709" sldId="285"/>
            <ac:spMk id="15" creationId="{EEC62A73-C628-5C05-AC39-F0520F9207C6}"/>
          </ac:spMkLst>
        </pc:spChg>
        <pc:spChg chg="add del mod">
          <ac:chgData name="Nithin Hanumanthu" userId="de50d331684fab25" providerId="LiveId" clId="{30044446-523D-4E2A-90E1-E24798BF550C}" dt="2024-06-18T15:45:03.728" v="17759" actId="1076"/>
          <ac:spMkLst>
            <pc:docMk/>
            <pc:sldMk cId="2980740709" sldId="285"/>
            <ac:spMk id="17" creationId="{7A400173-E8F9-922B-1772-C5C0C601474D}"/>
          </ac:spMkLst>
        </pc:spChg>
        <pc:spChg chg="add del mod">
          <ac:chgData name="Nithin Hanumanthu" userId="de50d331684fab25" providerId="LiveId" clId="{30044446-523D-4E2A-90E1-E24798BF550C}" dt="2024-06-18T15:36:36.067" v="17677" actId="478"/>
          <ac:spMkLst>
            <pc:docMk/>
            <pc:sldMk cId="2980740709" sldId="285"/>
            <ac:spMk id="19" creationId="{E63A89CC-9EDE-015E-02E9-EBC6388DE371}"/>
          </ac:spMkLst>
        </pc:spChg>
        <pc:spChg chg="add del mod">
          <ac:chgData name="Nithin Hanumanthu" userId="de50d331684fab25" providerId="LiveId" clId="{30044446-523D-4E2A-90E1-E24798BF550C}" dt="2024-06-18T16:32:43.673" v="18018" actId="21"/>
          <ac:spMkLst>
            <pc:docMk/>
            <pc:sldMk cId="2980740709" sldId="285"/>
            <ac:spMk id="21" creationId="{C87B95BD-809C-3E41-2468-2AFD8D0B2ADD}"/>
          </ac:spMkLst>
        </pc:spChg>
        <pc:spChg chg="add mod">
          <ac:chgData name="Nithin Hanumanthu" userId="de50d331684fab25" providerId="LiveId" clId="{30044446-523D-4E2A-90E1-E24798BF550C}" dt="2024-06-18T15:49:11.946" v="17849" actId="33987"/>
          <ac:spMkLst>
            <pc:docMk/>
            <pc:sldMk cId="2980740709" sldId="285"/>
            <ac:spMk id="23" creationId="{FA2031A3-FB93-B9EE-950D-C3B57DAED4A2}"/>
          </ac:spMkLst>
        </pc:spChg>
        <pc:spChg chg="add del mod">
          <ac:chgData name="Nithin Hanumanthu" userId="de50d331684fab25" providerId="LiveId" clId="{30044446-523D-4E2A-90E1-E24798BF550C}" dt="2024-06-18T16:12:44.642" v="17948" actId="478"/>
          <ac:spMkLst>
            <pc:docMk/>
            <pc:sldMk cId="2980740709" sldId="285"/>
            <ac:spMk id="24" creationId="{EA090BB2-DD0F-E954-F083-9E0811135554}"/>
          </ac:spMkLst>
        </pc:spChg>
        <pc:spChg chg="add del mod">
          <ac:chgData name="Nithin Hanumanthu" userId="de50d331684fab25" providerId="LiveId" clId="{30044446-523D-4E2A-90E1-E24798BF550C}" dt="2024-06-18T16:12:15.140" v="17912" actId="478"/>
          <ac:spMkLst>
            <pc:docMk/>
            <pc:sldMk cId="2980740709" sldId="285"/>
            <ac:spMk id="25" creationId="{3C39591C-BD8A-AEFD-9882-8418FE8986A9}"/>
          </ac:spMkLst>
        </pc:spChg>
        <pc:spChg chg="add del mod">
          <ac:chgData name="Nithin Hanumanthu" userId="de50d331684fab25" providerId="LiveId" clId="{30044446-523D-4E2A-90E1-E24798BF550C}" dt="2024-06-18T16:33:13.915" v="18026" actId="21"/>
          <ac:spMkLst>
            <pc:docMk/>
            <pc:sldMk cId="2980740709" sldId="285"/>
            <ac:spMk id="26" creationId="{55408DAC-A3FE-DED3-D003-B11586BCB705}"/>
          </ac:spMkLst>
        </pc:spChg>
        <pc:spChg chg="add del mod">
          <ac:chgData name="Nithin Hanumanthu" userId="de50d331684fab25" providerId="LiveId" clId="{30044446-523D-4E2A-90E1-E24798BF550C}" dt="2024-06-18T16:16:36.808" v="18001" actId="478"/>
          <ac:spMkLst>
            <pc:docMk/>
            <pc:sldMk cId="2980740709" sldId="285"/>
            <ac:spMk id="28" creationId="{352681AD-D5D8-33F9-F973-1A14D3BDBCF1}"/>
          </ac:spMkLst>
        </pc:spChg>
        <pc:spChg chg="add del mod">
          <ac:chgData name="Nithin Hanumanthu" userId="de50d331684fab25" providerId="LiveId" clId="{30044446-523D-4E2A-90E1-E24798BF550C}" dt="2024-06-18T16:32:34.544" v="18017" actId="478"/>
          <ac:spMkLst>
            <pc:docMk/>
            <pc:sldMk cId="2980740709" sldId="285"/>
            <ac:spMk id="32" creationId="{19CA9826-EFB6-909F-A2E8-2F1073811EE8}"/>
          </ac:spMkLst>
        </pc:spChg>
        <pc:spChg chg="add mod">
          <ac:chgData name="Nithin Hanumanthu" userId="de50d331684fab25" providerId="LiveId" clId="{30044446-523D-4E2A-90E1-E24798BF550C}" dt="2024-06-18T16:32:43.960" v="18019"/>
          <ac:spMkLst>
            <pc:docMk/>
            <pc:sldMk cId="2980740709" sldId="285"/>
            <ac:spMk id="34" creationId="{C87B95BD-809C-3E41-2468-2AFD8D0B2ADD}"/>
          </ac:spMkLst>
        </pc:spChg>
        <pc:spChg chg="add del mod">
          <ac:chgData name="Nithin Hanumanthu" userId="de50d331684fab25" providerId="LiveId" clId="{30044446-523D-4E2A-90E1-E24798BF550C}" dt="2024-06-18T16:33:09.392" v="18025" actId="478"/>
          <ac:spMkLst>
            <pc:docMk/>
            <pc:sldMk cId="2980740709" sldId="285"/>
            <ac:spMk id="36" creationId="{D4E9A520-B687-73C2-ABDB-97A285D24B63}"/>
          </ac:spMkLst>
        </pc:spChg>
        <pc:spChg chg="add mod">
          <ac:chgData name="Nithin Hanumanthu" userId="de50d331684fab25" providerId="LiveId" clId="{30044446-523D-4E2A-90E1-E24798BF550C}" dt="2024-06-18T16:51:10.258" v="18442" actId="1036"/>
          <ac:spMkLst>
            <pc:docMk/>
            <pc:sldMk cId="2980740709" sldId="285"/>
            <ac:spMk id="37" creationId="{55408DAC-A3FE-DED3-D003-B11586BCB705}"/>
          </ac:spMkLst>
        </pc:spChg>
        <pc:spChg chg="add mod">
          <ac:chgData name="Nithin Hanumanthu" userId="de50d331684fab25" providerId="LiveId" clId="{30044446-523D-4E2A-90E1-E24798BF550C}" dt="2024-06-18T16:51:18.792" v="18460" actId="1036"/>
          <ac:spMkLst>
            <pc:docMk/>
            <pc:sldMk cId="2980740709" sldId="285"/>
            <ac:spMk id="38" creationId="{F3C04C11-6B8F-6BD0-7355-5120A57AEFCB}"/>
          </ac:spMkLst>
        </pc:spChg>
        <pc:picChg chg="add mod">
          <ac:chgData name="Nithin Hanumanthu" userId="de50d331684fab25" providerId="LiveId" clId="{30044446-523D-4E2A-90E1-E24798BF550C}" dt="2024-06-18T15:31:24.767" v="17639"/>
          <ac:picMkLst>
            <pc:docMk/>
            <pc:sldMk cId="2980740709" sldId="285"/>
            <ac:picMk id="9" creationId="{0E4A4D69-A319-9CA7-A913-EC19E9054F57}"/>
          </ac:picMkLst>
        </pc:picChg>
        <pc:picChg chg="add mod">
          <ac:chgData name="Nithin Hanumanthu" userId="de50d331684fab25" providerId="LiveId" clId="{30044446-523D-4E2A-90E1-E24798BF550C}" dt="2024-06-18T15:31:24.767" v="17639"/>
          <ac:picMkLst>
            <pc:docMk/>
            <pc:sldMk cId="2980740709" sldId="285"/>
            <ac:picMk id="10" creationId="{2BF75EB3-88CD-1046-2CBF-9A2CDB9C3201}"/>
          </ac:picMkLst>
        </pc:picChg>
        <pc:picChg chg="add del mod">
          <ac:chgData name="Nithin Hanumanthu" userId="de50d331684fab25" providerId="LiveId" clId="{30044446-523D-4E2A-90E1-E24798BF550C}" dt="2024-06-18T16:32:43.673" v="18018" actId="21"/>
          <ac:picMkLst>
            <pc:docMk/>
            <pc:sldMk cId="2980740709" sldId="285"/>
            <ac:picMk id="20" creationId="{0E4A4D69-A319-9CA7-A913-EC19E9054F57}"/>
          </ac:picMkLst>
        </pc:picChg>
        <pc:picChg chg="add del mod">
          <ac:chgData name="Nithin Hanumanthu" userId="de50d331684fab25" providerId="LiveId" clId="{30044446-523D-4E2A-90E1-E24798BF550C}" dt="2024-06-18T16:33:02.136" v="18022" actId="21"/>
          <ac:picMkLst>
            <pc:docMk/>
            <pc:sldMk cId="2980740709" sldId="285"/>
            <ac:picMk id="22" creationId="{064CE7CD-BCA2-D54E-F1BF-CF25CFC02DAA}"/>
          </ac:picMkLst>
        </pc:picChg>
        <pc:picChg chg="add mod">
          <ac:chgData name="Nithin Hanumanthu" userId="de50d331684fab25" providerId="LiveId" clId="{30044446-523D-4E2A-90E1-E24798BF550C}" dt="2024-06-18T16:50:15.193" v="18343" actId="1035"/>
          <ac:picMkLst>
            <pc:docMk/>
            <pc:sldMk cId="2980740709" sldId="285"/>
            <ac:picMk id="30" creationId="{A4A03D90-0779-E5C4-4308-FD9349495CAE}"/>
          </ac:picMkLst>
        </pc:picChg>
        <pc:picChg chg="add del mod">
          <ac:chgData name="Nithin Hanumanthu" userId="de50d331684fab25" providerId="LiveId" clId="{30044446-523D-4E2A-90E1-E24798BF550C}" dt="2024-06-18T16:32:34.544" v="18017" actId="478"/>
          <ac:picMkLst>
            <pc:docMk/>
            <pc:sldMk cId="2980740709" sldId="285"/>
            <ac:picMk id="31" creationId="{30AB72B2-6DA9-0F83-E439-BCC865FB246C}"/>
          </ac:picMkLst>
        </pc:picChg>
        <pc:picChg chg="add mod">
          <ac:chgData name="Nithin Hanumanthu" userId="de50d331684fab25" providerId="LiveId" clId="{30044446-523D-4E2A-90E1-E24798BF550C}" dt="2024-06-18T16:32:43.960" v="18019"/>
          <ac:picMkLst>
            <pc:docMk/>
            <pc:sldMk cId="2980740709" sldId="285"/>
            <ac:picMk id="33" creationId="{0E4A4D69-A319-9CA7-A913-EC19E9054F57}"/>
          </ac:picMkLst>
        </pc:picChg>
        <pc:picChg chg="add mod">
          <ac:chgData name="Nithin Hanumanthu" userId="de50d331684fab25" providerId="LiveId" clId="{30044446-523D-4E2A-90E1-E24798BF550C}" dt="2024-06-18T16:51:03.659" v="18423" actId="14100"/>
          <ac:picMkLst>
            <pc:docMk/>
            <pc:sldMk cId="2980740709" sldId="285"/>
            <ac:picMk id="35" creationId="{064CE7CD-BCA2-D54E-F1BF-CF25CFC02DAA}"/>
          </ac:picMkLst>
        </pc:picChg>
        <pc:picChg chg="add del mod">
          <ac:chgData name="Nithin Hanumanthu" userId="de50d331684fab25" providerId="LiveId" clId="{30044446-523D-4E2A-90E1-E24798BF550C}" dt="2024-06-18T15:46:36.791" v="17785" actId="21"/>
          <ac:picMkLst>
            <pc:docMk/>
            <pc:sldMk cId="2980740709" sldId="285"/>
            <ac:picMk id="1026" creationId="{064CE7CD-BCA2-D54E-F1BF-CF25CFC02DAA}"/>
          </ac:picMkLst>
        </pc:picChg>
        <pc:picChg chg="add mod">
          <ac:chgData name="Nithin Hanumanthu" userId="de50d331684fab25" providerId="LiveId" clId="{30044446-523D-4E2A-90E1-E24798BF550C}" dt="2024-06-18T15:45:02.225" v="17755" actId="1076"/>
          <ac:picMkLst>
            <pc:docMk/>
            <pc:sldMk cId="2980740709" sldId="285"/>
            <ac:picMk id="1028" creationId="{7229F6E9-DA33-9BDF-2C2E-7B7F48B5F33C}"/>
          </ac:picMkLst>
        </pc:picChg>
        <pc:picChg chg="add del mod">
          <ac:chgData name="Nithin Hanumanthu" userId="de50d331684fab25" providerId="LiveId" clId="{30044446-523D-4E2A-90E1-E24798BF550C}" dt="2024-06-18T16:31:43.529" v="18013" actId="478"/>
          <ac:picMkLst>
            <pc:docMk/>
            <pc:sldMk cId="2980740709" sldId="285"/>
            <ac:picMk id="1030" creationId="{B53A0AB2-0658-F7D6-95F9-8254A66F8F09}"/>
          </ac:picMkLst>
        </pc:picChg>
        <pc:picChg chg="add del mod">
          <ac:chgData name="Nithin Hanumanthu" userId="de50d331684fab25" providerId="LiveId" clId="{30044446-523D-4E2A-90E1-E24798BF550C}" dt="2024-06-18T16:22:38.496" v="18012" actId="478"/>
          <ac:picMkLst>
            <pc:docMk/>
            <pc:sldMk cId="2980740709" sldId="285"/>
            <ac:picMk id="1032" creationId="{AC74F787-C0DC-ADE0-9AA6-782D08C0F4E5}"/>
          </ac:picMkLst>
        </pc:picChg>
        <pc:picChg chg="add del mod">
          <ac:chgData name="Nithin Hanumanthu" userId="de50d331684fab25" providerId="LiveId" clId="{30044446-523D-4E2A-90E1-E24798BF550C}" dt="2024-06-18T15:46:12.379" v="17781" actId="21"/>
          <ac:picMkLst>
            <pc:docMk/>
            <pc:sldMk cId="2980740709" sldId="285"/>
            <ac:picMk id="2050" creationId="{0E4A4D69-A319-9CA7-A913-EC19E9054F57}"/>
          </ac:picMkLst>
        </pc:picChg>
        <pc:picChg chg="add del mod">
          <ac:chgData name="Nithin Hanumanthu" userId="de50d331684fab25" providerId="LiveId" clId="{30044446-523D-4E2A-90E1-E24798BF550C}" dt="2024-06-18T15:35:26.123" v="17673" actId="478"/>
          <ac:picMkLst>
            <pc:docMk/>
            <pc:sldMk cId="2980740709" sldId="285"/>
            <ac:picMk id="2052" creationId="{2BF75EB3-88CD-1046-2CBF-9A2CDB9C3201}"/>
          </ac:picMkLst>
        </pc:picChg>
        <pc:cxnChg chg="add del mod">
          <ac:chgData name="Nithin Hanumanthu" userId="de50d331684fab25" providerId="LiveId" clId="{30044446-523D-4E2A-90E1-E24798BF550C}" dt="2024-06-01T04:27:01.175" v="8221" actId="478"/>
          <ac:cxnSpMkLst>
            <pc:docMk/>
            <pc:sldMk cId="2980740709" sldId="285"/>
            <ac:cxnSpMk id="5" creationId="{310D6A7E-2193-C8CE-E031-250ADD8B9216}"/>
          </ac:cxnSpMkLst>
        </pc:cxnChg>
      </pc:sldChg>
      <pc:sldChg chg="modSp new mod ord">
        <pc:chgData name="Nithin Hanumanthu" userId="de50d331684fab25" providerId="LiveId" clId="{30044446-523D-4E2A-90E1-E24798BF550C}" dt="2024-06-18T16:43:17.186" v="18138"/>
        <pc:sldMkLst>
          <pc:docMk/>
          <pc:sldMk cId="2969276886" sldId="286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2969276886" sldId="286"/>
            <ac:spMk id="2" creationId="{54BA0AE9-7E45-B9ED-3169-D8EB2315FEFB}"/>
          </ac:spMkLst>
        </pc:spChg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2969276886" sldId="286"/>
            <ac:spMk id="3" creationId="{5310FDA4-9F9D-EEE4-C036-11593A41C82E}"/>
          </ac:spMkLst>
        </pc:spChg>
      </pc:sldChg>
      <pc:sldChg chg="addSp delSp modSp new mod modAnim">
        <pc:chgData name="Nithin Hanumanthu" userId="de50d331684fab25" providerId="LiveId" clId="{30044446-523D-4E2A-90E1-E24798BF550C}" dt="2024-06-18T16:43:17.186" v="18138"/>
        <pc:sldMkLst>
          <pc:docMk/>
          <pc:sldMk cId="28330648" sldId="287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28330648" sldId="287"/>
            <ac:spMk id="2" creationId="{FD50FFD4-A3CB-7D17-9A66-B0E093F79855}"/>
          </ac:spMkLst>
        </pc:spChg>
        <pc:spChg chg="add del mod">
          <ac:chgData name="Nithin Hanumanthu" userId="de50d331684fab25" providerId="LiveId" clId="{30044446-523D-4E2A-90E1-E24798BF550C}" dt="2024-06-18T16:43:17.186" v="18138"/>
          <ac:spMkLst>
            <pc:docMk/>
            <pc:sldMk cId="28330648" sldId="287"/>
            <ac:spMk id="3" creationId="{982D349F-5728-EA04-7DD3-809F114D782B}"/>
          </ac:spMkLst>
        </pc:spChg>
        <pc:spChg chg="add mod">
          <ac:chgData name="Nithin Hanumanthu" userId="de50d331684fab25" providerId="LiveId" clId="{30044446-523D-4E2A-90E1-E24798BF550C}" dt="2024-06-02T04:02:38.879" v="9422"/>
          <ac:spMkLst>
            <pc:docMk/>
            <pc:sldMk cId="28330648" sldId="287"/>
            <ac:spMk id="4" creationId="{329FD5A3-0EAE-F6C3-31D2-9434038303A1}"/>
          </ac:spMkLst>
        </pc:spChg>
        <pc:spChg chg="add del mod">
          <ac:chgData name="Nithin Hanumanthu" userId="de50d331684fab25" providerId="LiveId" clId="{30044446-523D-4E2A-90E1-E24798BF550C}" dt="2024-06-02T04:04:21.534" v="9579" actId="478"/>
          <ac:spMkLst>
            <pc:docMk/>
            <pc:sldMk cId="28330648" sldId="287"/>
            <ac:spMk id="5" creationId="{F5EAFF09-9244-041F-7766-8CB2C4DEF452}"/>
          </ac:spMkLst>
        </pc:spChg>
        <pc:picChg chg="add del mod">
          <ac:chgData name="Nithin Hanumanthu" userId="de50d331684fab25" providerId="LiveId" clId="{30044446-523D-4E2A-90E1-E24798BF550C}" dt="2024-06-02T04:09:14.847" v="9753" actId="478"/>
          <ac:picMkLst>
            <pc:docMk/>
            <pc:sldMk cId="28330648" sldId="287"/>
            <ac:picMk id="6" creationId="{F708875C-97D4-8208-413B-B683570CF9B8}"/>
          </ac:picMkLst>
        </pc:picChg>
        <pc:picChg chg="add mod">
          <ac:chgData name="Nithin Hanumanthu" userId="de50d331684fab25" providerId="LiveId" clId="{30044446-523D-4E2A-90E1-E24798BF550C}" dt="2024-06-02T14:59:15.209" v="12856" actId="1038"/>
          <ac:picMkLst>
            <pc:docMk/>
            <pc:sldMk cId="28330648" sldId="287"/>
            <ac:picMk id="8" creationId="{759F289F-F64D-C6CA-8DE9-8DC1690F3ACE}"/>
          </ac:picMkLst>
        </pc:picChg>
        <pc:picChg chg="add mod">
          <ac:chgData name="Nithin Hanumanthu" userId="de50d331684fab25" providerId="LiveId" clId="{30044446-523D-4E2A-90E1-E24798BF550C}" dt="2024-06-02T04:09:41.408" v="9763" actId="14100"/>
          <ac:picMkLst>
            <pc:docMk/>
            <pc:sldMk cId="28330648" sldId="287"/>
            <ac:picMk id="9" creationId="{184CA3D8-562B-1768-54BE-736C163B6C5A}"/>
          </ac:picMkLst>
        </pc:picChg>
      </pc:sldChg>
      <pc:sldChg chg="addSp delSp modSp new mod">
        <pc:chgData name="Nithin Hanumanthu" userId="de50d331684fab25" providerId="LiveId" clId="{30044446-523D-4E2A-90E1-E24798BF550C}" dt="2024-06-18T16:43:17.186" v="18138"/>
        <pc:sldMkLst>
          <pc:docMk/>
          <pc:sldMk cId="726802604" sldId="288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726802604" sldId="288"/>
            <ac:spMk id="2" creationId="{62FBA224-DF7D-57EA-BEBB-54ADC5A4C231}"/>
          </ac:spMkLst>
        </pc:spChg>
        <pc:spChg chg="del">
          <ac:chgData name="Nithin Hanumanthu" userId="de50d331684fab25" providerId="LiveId" clId="{30044446-523D-4E2A-90E1-E24798BF550C}" dt="2024-06-02T04:07:53.543" v="9745" actId="931"/>
          <ac:spMkLst>
            <pc:docMk/>
            <pc:sldMk cId="726802604" sldId="288"/>
            <ac:spMk id="3" creationId="{CEABC7E8-DCC8-5C1C-A4E0-8016A14D953A}"/>
          </ac:spMkLst>
        </pc:spChg>
        <pc:spChg chg="add del mod">
          <ac:chgData name="Nithin Hanumanthu" userId="de50d331684fab25" providerId="LiveId" clId="{30044446-523D-4E2A-90E1-E24798BF550C}" dt="2024-06-02T04:09:08.803" v="9750" actId="931"/>
          <ac:spMkLst>
            <pc:docMk/>
            <pc:sldMk cId="726802604" sldId="288"/>
            <ac:spMk id="7" creationId="{7306F37D-F034-AB5E-5B3A-55D2F17207F5}"/>
          </ac:spMkLst>
        </pc:spChg>
        <pc:spChg chg="add mod">
          <ac:chgData name="Nithin Hanumanthu" userId="de50d331684fab25" providerId="LiveId" clId="{30044446-523D-4E2A-90E1-E24798BF550C}" dt="2024-06-18T16:43:17.186" v="18138"/>
          <ac:spMkLst>
            <pc:docMk/>
            <pc:sldMk cId="726802604" sldId="288"/>
            <ac:spMk id="11" creationId="{73248449-4F34-CFDD-5243-0633863BF9D7}"/>
          </ac:spMkLst>
        </pc:spChg>
        <pc:picChg chg="add del mod">
          <ac:chgData name="Nithin Hanumanthu" userId="de50d331684fab25" providerId="LiveId" clId="{30044446-523D-4E2A-90E1-E24798BF550C}" dt="2024-06-02T04:07:55.129" v="9746" actId="21"/>
          <ac:picMkLst>
            <pc:docMk/>
            <pc:sldMk cId="726802604" sldId="288"/>
            <ac:picMk id="5" creationId="{F708875C-97D4-8208-413B-B683570CF9B8}"/>
          </ac:picMkLst>
        </pc:picChg>
        <pc:picChg chg="add del mod">
          <ac:chgData name="Nithin Hanumanthu" userId="de50d331684fab25" providerId="LiveId" clId="{30044446-523D-4E2A-90E1-E24798BF550C}" dt="2024-06-02T04:09:10.062" v="9751" actId="21"/>
          <ac:picMkLst>
            <pc:docMk/>
            <pc:sldMk cId="726802604" sldId="288"/>
            <ac:picMk id="9" creationId="{184CA3D8-562B-1768-54BE-736C163B6C5A}"/>
          </ac:picMkLst>
        </pc:picChg>
      </pc:sldChg>
      <pc:sldChg chg="addSp delSp modSp new mod delAnim modAnim">
        <pc:chgData name="Nithin Hanumanthu" userId="de50d331684fab25" providerId="LiveId" clId="{30044446-523D-4E2A-90E1-E24798BF550C}" dt="2024-06-18T16:43:17.186" v="18138"/>
        <pc:sldMkLst>
          <pc:docMk/>
          <pc:sldMk cId="509513541" sldId="289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509513541" sldId="289"/>
            <ac:spMk id="2" creationId="{3E09431B-7321-13AB-2A3C-7DD6AD036D08}"/>
          </ac:spMkLst>
        </pc:spChg>
        <pc:spChg chg="del">
          <ac:chgData name="Nithin Hanumanthu" userId="de50d331684fab25" providerId="LiveId" clId="{30044446-523D-4E2A-90E1-E24798BF550C}" dt="2024-06-02T05:22:56.861" v="10237" actId="931"/>
          <ac:spMkLst>
            <pc:docMk/>
            <pc:sldMk cId="509513541" sldId="289"/>
            <ac:spMk id="3" creationId="{15F68501-0239-1944-3F22-4663115708EC}"/>
          </ac:spMkLst>
        </pc:spChg>
        <pc:spChg chg="add mod">
          <ac:chgData name="Nithin Hanumanthu" userId="de50d331684fab25" providerId="LiveId" clId="{30044446-523D-4E2A-90E1-E24798BF550C}" dt="2024-06-02T05:29:52.147" v="10258" actId="208"/>
          <ac:spMkLst>
            <pc:docMk/>
            <pc:sldMk cId="509513541" sldId="289"/>
            <ac:spMk id="6" creationId="{755FCEB1-7F4A-A29C-2887-C068C584537E}"/>
          </ac:spMkLst>
        </pc:spChg>
        <pc:spChg chg="add mod">
          <ac:chgData name="Nithin Hanumanthu" userId="de50d331684fab25" providerId="LiveId" clId="{30044446-523D-4E2A-90E1-E24798BF550C}" dt="2024-06-02T05:31:41.258" v="10268" actId="1076"/>
          <ac:spMkLst>
            <pc:docMk/>
            <pc:sldMk cId="509513541" sldId="289"/>
            <ac:spMk id="8" creationId="{EC835DCA-A78B-8180-BA62-0C9745A4F936}"/>
          </ac:spMkLst>
        </pc:spChg>
        <pc:spChg chg="add mod">
          <ac:chgData name="Nithin Hanumanthu" userId="de50d331684fab25" providerId="LiveId" clId="{30044446-523D-4E2A-90E1-E24798BF550C}" dt="2024-06-02T05:56:11.281" v="10343" actId="1076"/>
          <ac:spMkLst>
            <pc:docMk/>
            <pc:sldMk cId="509513541" sldId="289"/>
            <ac:spMk id="9" creationId="{A9D35C6B-F651-41E6-B588-4E7FD8262984}"/>
          </ac:spMkLst>
        </pc:spChg>
        <pc:spChg chg="add del mod">
          <ac:chgData name="Nithin Hanumanthu" userId="de50d331684fab25" providerId="LiveId" clId="{30044446-523D-4E2A-90E1-E24798BF550C}" dt="2024-06-02T06:28:24.038" v="10646" actId="478"/>
          <ac:spMkLst>
            <pc:docMk/>
            <pc:sldMk cId="509513541" sldId="289"/>
            <ac:spMk id="10" creationId="{05DDE38A-E72B-D2EC-DCA8-72EBFD3B2FE4}"/>
          </ac:spMkLst>
        </pc:spChg>
        <pc:spChg chg="add mod">
          <ac:chgData name="Nithin Hanumanthu" userId="de50d331684fab25" providerId="LiveId" clId="{30044446-523D-4E2A-90E1-E24798BF550C}" dt="2024-06-02T05:56:42.669" v="10346" actId="14100"/>
          <ac:spMkLst>
            <pc:docMk/>
            <pc:sldMk cId="509513541" sldId="289"/>
            <ac:spMk id="15" creationId="{CFACB501-A35B-2A1A-8CD4-919193E4D18A}"/>
          </ac:spMkLst>
        </pc:spChg>
        <pc:spChg chg="add mod">
          <ac:chgData name="Nithin Hanumanthu" userId="de50d331684fab25" providerId="LiveId" clId="{30044446-523D-4E2A-90E1-E24798BF550C}" dt="2024-06-02T06:13:36.974" v="10441" actId="1036"/>
          <ac:spMkLst>
            <pc:docMk/>
            <pc:sldMk cId="509513541" sldId="289"/>
            <ac:spMk id="21" creationId="{E3183E39-7D85-C6F4-5C06-4CF7A3271F6D}"/>
          </ac:spMkLst>
        </pc:spChg>
        <pc:picChg chg="add mod">
          <ac:chgData name="Nithin Hanumanthu" userId="de50d331684fab25" providerId="LiveId" clId="{30044446-523D-4E2A-90E1-E24798BF550C}" dt="2024-06-02T05:24:37.192" v="10248" actId="1035"/>
          <ac:picMkLst>
            <pc:docMk/>
            <pc:sldMk cId="509513541" sldId="289"/>
            <ac:picMk id="5" creationId="{4F211229-DA28-1C99-E6CB-3433FF4A0066}"/>
          </ac:picMkLst>
        </pc:picChg>
        <pc:picChg chg="add mod">
          <ac:chgData name="Nithin Hanumanthu" userId="de50d331684fab25" providerId="LiveId" clId="{30044446-523D-4E2A-90E1-E24798BF550C}" dt="2024-06-02T05:29:17.898" v="10257" actId="1076"/>
          <ac:picMkLst>
            <pc:docMk/>
            <pc:sldMk cId="509513541" sldId="289"/>
            <ac:picMk id="7" creationId="{70B4CD75-FEB1-E8E9-E5D8-0D6897EB45EF}"/>
          </ac:picMkLst>
        </pc:picChg>
        <pc:picChg chg="add mod">
          <ac:chgData name="Nithin Hanumanthu" userId="de50d331684fab25" providerId="LiveId" clId="{30044446-523D-4E2A-90E1-E24798BF550C}" dt="2024-06-02T14:21:02.196" v="12311" actId="208"/>
          <ac:picMkLst>
            <pc:docMk/>
            <pc:sldMk cId="509513541" sldId="289"/>
            <ac:picMk id="12" creationId="{97C57EA2-CA0B-30AF-C39F-BBFCD5565507}"/>
          </ac:picMkLst>
        </pc:picChg>
        <pc:picChg chg="add mod">
          <ac:chgData name="Nithin Hanumanthu" userId="de50d331684fab25" providerId="LiveId" clId="{30044446-523D-4E2A-90E1-E24798BF550C}" dt="2024-06-02T14:20:59.363" v="12310" actId="208"/>
          <ac:picMkLst>
            <pc:docMk/>
            <pc:sldMk cId="509513541" sldId="289"/>
            <ac:picMk id="14" creationId="{3564F366-2BFC-BEB0-C359-D73A9F281DEF}"/>
          </ac:picMkLst>
        </pc:picChg>
        <pc:picChg chg="add mod">
          <ac:chgData name="Nithin Hanumanthu" userId="de50d331684fab25" providerId="LiveId" clId="{30044446-523D-4E2A-90E1-E24798BF550C}" dt="2024-06-02T14:21:08.642" v="12312" actId="208"/>
          <ac:picMkLst>
            <pc:docMk/>
            <pc:sldMk cId="509513541" sldId="289"/>
            <ac:picMk id="17" creationId="{DAC90EC6-E540-B91B-A63B-5AE3A0BE154C}"/>
          </ac:picMkLst>
        </pc:picChg>
        <pc:picChg chg="add del mod">
          <ac:chgData name="Nithin Hanumanthu" userId="de50d331684fab25" providerId="LiveId" clId="{30044446-523D-4E2A-90E1-E24798BF550C}" dt="2024-06-02T06:11:57.572" v="10402" actId="478"/>
          <ac:picMkLst>
            <pc:docMk/>
            <pc:sldMk cId="509513541" sldId="289"/>
            <ac:picMk id="18" creationId="{BCADE26F-98F3-C149-C126-8F4222112461}"/>
          </ac:picMkLst>
        </pc:picChg>
        <pc:picChg chg="add del mod">
          <ac:chgData name="Nithin Hanumanthu" userId="de50d331684fab25" providerId="LiveId" clId="{30044446-523D-4E2A-90E1-E24798BF550C}" dt="2024-06-02T06:11:55.395" v="10401" actId="478"/>
          <ac:picMkLst>
            <pc:docMk/>
            <pc:sldMk cId="509513541" sldId="289"/>
            <ac:picMk id="20" creationId="{5C3D88AA-C945-D201-AD42-F14E06F4A76E}"/>
          </ac:picMkLst>
        </pc:picChg>
        <pc:picChg chg="add mod">
          <ac:chgData name="Nithin Hanumanthu" userId="de50d331684fab25" providerId="LiveId" clId="{30044446-523D-4E2A-90E1-E24798BF550C}" dt="2024-06-02T06:34:40.170" v="10752" actId="1076"/>
          <ac:picMkLst>
            <pc:docMk/>
            <pc:sldMk cId="509513541" sldId="289"/>
            <ac:picMk id="22" creationId="{122E4075-4593-DDA3-BEA2-3FBB73ED2F14}"/>
          </ac:picMkLst>
        </pc:picChg>
        <pc:picChg chg="add mod">
          <ac:chgData name="Nithin Hanumanthu" userId="de50d331684fab25" providerId="LiveId" clId="{30044446-523D-4E2A-90E1-E24798BF550C}" dt="2024-06-02T06:17:33.226" v="10476" actId="14100"/>
          <ac:picMkLst>
            <pc:docMk/>
            <pc:sldMk cId="509513541" sldId="289"/>
            <ac:picMk id="23" creationId="{2990B941-2453-A381-04F3-A4C7C9FA5D37}"/>
          </ac:picMkLst>
        </pc:picChg>
        <pc:picChg chg="add mod">
          <ac:chgData name="Nithin Hanumanthu" userId="de50d331684fab25" providerId="LiveId" clId="{30044446-523D-4E2A-90E1-E24798BF550C}" dt="2024-06-02T14:21:08.642" v="12312" actId="208"/>
          <ac:picMkLst>
            <pc:docMk/>
            <pc:sldMk cId="509513541" sldId="289"/>
            <ac:picMk id="25" creationId="{8644984C-F8FB-29D2-DC66-9D8447A5FE42}"/>
          </ac:picMkLst>
        </pc:picChg>
        <pc:picChg chg="add mod">
          <ac:chgData name="Nithin Hanumanthu" userId="de50d331684fab25" providerId="LiveId" clId="{30044446-523D-4E2A-90E1-E24798BF550C}" dt="2024-06-02T14:21:08.642" v="12312" actId="208"/>
          <ac:picMkLst>
            <pc:docMk/>
            <pc:sldMk cId="509513541" sldId="289"/>
            <ac:picMk id="27" creationId="{D529531E-C921-82E2-A35E-896856D85D49}"/>
          </ac:picMkLst>
        </pc:picChg>
        <pc:picChg chg="add mod">
          <ac:chgData name="Nithin Hanumanthu" userId="de50d331684fab25" providerId="LiveId" clId="{30044446-523D-4E2A-90E1-E24798BF550C}" dt="2024-06-02T14:21:08.642" v="12312" actId="208"/>
          <ac:picMkLst>
            <pc:docMk/>
            <pc:sldMk cId="509513541" sldId="289"/>
            <ac:picMk id="29" creationId="{612BE294-3A8D-6A11-B21A-2D3F674069D5}"/>
          </ac:picMkLst>
        </pc:picChg>
        <pc:picChg chg="add mod">
          <ac:chgData name="Nithin Hanumanthu" userId="de50d331684fab25" providerId="LiveId" clId="{30044446-523D-4E2A-90E1-E24798BF550C}" dt="2024-06-02T14:21:08.642" v="12312" actId="208"/>
          <ac:picMkLst>
            <pc:docMk/>
            <pc:sldMk cId="509513541" sldId="289"/>
            <ac:picMk id="31" creationId="{0ED1A732-7A4A-496C-5210-1681F7E9FEA9}"/>
          </ac:picMkLst>
        </pc:picChg>
        <pc:picChg chg="add mod">
          <ac:chgData name="Nithin Hanumanthu" userId="de50d331684fab25" providerId="LiveId" clId="{30044446-523D-4E2A-90E1-E24798BF550C}" dt="2024-06-02T14:21:08.642" v="12312" actId="208"/>
          <ac:picMkLst>
            <pc:docMk/>
            <pc:sldMk cId="509513541" sldId="289"/>
            <ac:picMk id="33" creationId="{C643B948-8597-041D-FE28-31D567F6E9F4}"/>
          </ac:picMkLst>
        </pc:picChg>
        <pc:picChg chg="add mod">
          <ac:chgData name="Nithin Hanumanthu" userId="de50d331684fab25" providerId="LiveId" clId="{30044446-523D-4E2A-90E1-E24798BF550C}" dt="2024-06-02T14:21:08.642" v="12312" actId="208"/>
          <ac:picMkLst>
            <pc:docMk/>
            <pc:sldMk cId="509513541" sldId="289"/>
            <ac:picMk id="35" creationId="{9A7102E6-5F1E-CE61-CDAC-1132E3949021}"/>
          </ac:picMkLst>
        </pc:picChg>
      </pc:sldChg>
      <pc:sldChg chg="addSp delSp modSp new mod delAnim modAnim">
        <pc:chgData name="Nithin Hanumanthu" userId="de50d331684fab25" providerId="LiveId" clId="{30044446-523D-4E2A-90E1-E24798BF550C}" dt="2024-06-18T16:43:17.186" v="18138"/>
        <pc:sldMkLst>
          <pc:docMk/>
          <pc:sldMk cId="966165666" sldId="290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966165666" sldId="290"/>
            <ac:spMk id="2" creationId="{B421C853-1E38-D9CF-5254-8CF1AD7C5475}"/>
          </ac:spMkLst>
        </pc:spChg>
        <pc:spChg chg="del">
          <ac:chgData name="Nithin Hanumanthu" userId="de50d331684fab25" providerId="LiveId" clId="{30044446-523D-4E2A-90E1-E24798BF550C}" dt="2024-06-02T05:29:02.613" v="10252" actId="931"/>
          <ac:spMkLst>
            <pc:docMk/>
            <pc:sldMk cId="966165666" sldId="290"/>
            <ac:spMk id="3" creationId="{03ABE26E-98B3-DB32-7F41-40EACF7A4AC4}"/>
          </ac:spMkLst>
        </pc:spChg>
        <pc:spChg chg="add del mod">
          <ac:chgData name="Nithin Hanumanthu" userId="de50d331684fab25" providerId="LiveId" clId="{30044446-523D-4E2A-90E1-E24798BF550C}" dt="2024-06-03T03:43:57.354" v="13277" actId="21"/>
          <ac:spMkLst>
            <pc:docMk/>
            <pc:sldMk cId="966165666" sldId="290"/>
            <ac:spMk id="4" creationId="{52F88297-A368-6CA0-9865-D7ED2B064B5C}"/>
          </ac:spMkLst>
        </pc:spChg>
        <pc:spChg chg="add del mod">
          <ac:chgData name="Nithin Hanumanthu" userId="de50d331684fab25" providerId="LiveId" clId="{30044446-523D-4E2A-90E1-E24798BF550C}" dt="2024-06-03T03:44:12.930" v="13281" actId="21"/>
          <ac:spMkLst>
            <pc:docMk/>
            <pc:sldMk cId="966165666" sldId="290"/>
            <ac:spMk id="5" creationId="{BC0D5EE8-D0C6-C0CD-EBAB-033D3C5B345F}"/>
          </ac:spMkLst>
        </pc:spChg>
        <pc:spChg chg="add del mod">
          <ac:chgData name="Nithin Hanumanthu" userId="de50d331684fab25" providerId="LiveId" clId="{30044446-523D-4E2A-90E1-E24798BF550C}" dt="2024-06-03T03:44:24.437" v="13284" actId="21"/>
          <ac:spMkLst>
            <pc:docMk/>
            <pc:sldMk cId="966165666" sldId="290"/>
            <ac:spMk id="6" creationId="{107ACE5E-AC27-7884-0CC4-75B8CCBF3DC4}"/>
          </ac:spMkLst>
        </pc:spChg>
        <pc:spChg chg="add del mod">
          <ac:chgData name="Nithin Hanumanthu" userId="de50d331684fab25" providerId="LiveId" clId="{30044446-523D-4E2A-90E1-E24798BF550C}" dt="2024-06-02T06:06:50.082" v="10373" actId="931"/>
          <ac:spMkLst>
            <pc:docMk/>
            <pc:sldMk cId="966165666" sldId="290"/>
            <ac:spMk id="7" creationId="{C7446A0B-2A0E-9DDA-7F48-5CA37F3FB1FA}"/>
          </ac:spMkLst>
        </pc:spChg>
        <pc:spChg chg="add del mod">
          <ac:chgData name="Nithin Hanumanthu" userId="de50d331684fab25" providerId="LiveId" clId="{30044446-523D-4E2A-90E1-E24798BF550C}" dt="2024-06-03T03:46:36.358" v="13341" actId="478"/>
          <ac:spMkLst>
            <pc:docMk/>
            <pc:sldMk cId="966165666" sldId="290"/>
            <ac:spMk id="8" creationId="{D4E90D2D-ABAB-C58A-BB96-AE269A615725}"/>
          </ac:spMkLst>
        </pc:spChg>
        <pc:spChg chg="add del mod">
          <ac:chgData name="Nithin Hanumanthu" userId="de50d331684fab25" providerId="LiveId" clId="{30044446-523D-4E2A-90E1-E24798BF550C}" dt="2024-06-02T06:12:09.328" v="10403" actId="931"/>
          <ac:spMkLst>
            <pc:docMk/>
            <pc:sldMk cId="966165666" sldId="290"/>
            <ac:spMk id="11" creationId="{21BB3ABF-0F76-A51C-DD44-54590918C478}"/>
          </ac:spMkLst>
        </pc:spChg>
        <pc:spChg chg="add mod">
          <ac:chgData name="Nithin Hanumanthu" userId="de50d331684fab25" providerId="LiveId" clId="{30044446-523D-4E2A-90E1-E24798BF550C}" dt="2024-06-03T03:43:59.312" v="13278"/>
          <ac:spMkLst>
            <pc:docMk/>
            <pc:sldMk cId="966165666" sldId="290"/>
            <ac:spMk id="11" creationId="{52F88297-A368-6CA0-9865-D7ED2B064B5C}"/>
          </ac:spMkLst>
        </pc:spChg>
        <pc:spChg chg="add mod">
          <ac:chgData name="Nithin Hanumanthu" userId="de50d331684fab25" providerId="LiveId" clId="{30044446-523D-4E2A-90E1-E24798BF550C}" dt="2024-06-03T03:45:07.178" v="13309" actId="1038"/>
          <ac:spMkLst>
            <pc:docMk/>
            <pc:sldMk cId="966165666" sldId="290"/>
            <ac:spMk id="12" creationId="{BC0D5EE8-D0C6-C0CD-EBAB-033D3C5B345F}"/>
          </ac:spMkLst>
        </pc:spChg>
        <pc:spChg chg="add mod">
          <ac:chgData name="Nithin Hanumanthu" userId="de50d331684fab25" providerId="LiveId" clId="{30044446-523D-4E2A-90E1-E24798BF550C}" dt="2024-06-03T03:45:23.042" v="13339" actId="1036"/>
          <ac:spMkLst>
            <pc:docMk/>
            <pc:sldMk cId="966165666" sldId="290"/>
            <ac:spMk id="13" creationId="{107ACE5E-AC27-7884-0CC4-75B8CCBF3DC4}"/>
          </ac:spMkLst>
        </pc:spChg>
        <pc:spChg chg="add del mod">
          <ac:chgData name="Nithin Hanumanthu" userId="de50d331684fab25" providerId="LiveId" clId="{30044446-523D-4E2A-90E1-E24798BF550C}" dt="2024-06-02T06:12:44.640" v="10410" actId="931"/>
          <ac:spMkLst>
            <pc:docMk/>
            <pc:sldMk cId="966165666" sldId="290"/>
            <ac:spMk id="15" creationId="{FF815676-C5C8-7581-FF13-91D8DF7B0A7A}"/>
          </ac:spMkLst>
        </pc:spChg>
        <pc:spChg chg="add del mod">
          <ac:chgData name="Nithin Hanumanthu" userId="de50d331684fab25" providerId="LiveId" clId="{30044446-523D-4E2A-90E1-E24798BF550C}" dt="2024-06-03T03:46:46.579" v="13346" actId="478"/>
          <ac:spMkLst>
            <pc:docMk/>
            <pc:sldMk cId="966165666" sldId="290"/>
            <ac:spMk id="15" creationId="{FFBEAEAA-B696-A368-0B44-1862C7A41CAB}"/>
          </ac:spMkLst>
        </pc:spChg>
        <pc:spChg chg="add mod">
          <ac:chgData name="Nithin Hanumanthu" userId="de50d331684fab25" providerId="LiveId" clId="{30044446-523D-4E2A-90E1-E24798BF550C}" dt="2024-06-03T18:57:25.841" v="16583" actId="1037"/>
          <ac:spMkLst>
            <pc:docMk/>
            <pc:sldMk cId="966165666" sldId="290"/>
            <ac:spMk id="16" creationId="{55A5FD95-A69A-78A9-A0AD-BA4EE5A6B80C}"/>
          </ac:spMkLst>
        </pc:spChg>
        <pc:spChg chg="add del mod">
          <ac:chgData name="Nithin Hanumanthu" userId="de50d331684fab25" providerId="LiveId" clId="{30044446-523D-4E2A-90E1-E24798BF550C}" dt="2024-06-03T03:25:34.424" v="12935"/>
          <ac:spMkLst>
            <pc:docMk/>
            <pc:sldMk cId="966165666" sldId="290"/>
            <ac:spMk id="19" creationId="{F1CC656D-E573-EBF3-E6E1-EE3F1DA73187}"/>
          </ac:spMkLst>
        </pc:spChg>
        <pc:picChg chg="add del mod">
          <ac:chgData name="Nithin Hanumanthu" userId="de50d331684fab25" providerId="LiveId" clId="{30044446-523D-4E2A-90E1-E24798BF550C}" dt="2024-06-03T03:39:21.690" v="13272" actId="478"/>
          <ac:picMkLst>
            <pc:docMk/>
            <pc:sldMk cId="966165666" sldId="290"/>
            <ac:picMk id="3" creationId="{559829A2-97B7-A618-883E-B7319FB4195B}"/>
          </ac:picMkLst>
        </pc:picChg>
        <pc:picChg chg="add del mod">
          <ac:chgData name="Nithin Hanumanthu" userId="de50d331684fab25" providerId="LiveId" clId="{30044446-523D-4E2A-90E1-E24798BF550C}" dt="2024-06-02T05:29:04.674" v="10253" actId="21"/>
          <ac:picMkLst>
            <pc:docMk/>
            <pc:sldMk cId="966165666" sldId="290"/>
            <ac:picMk id="5" creationId="{70B4CD75-FEB1-E8E9-E5D8-0D6897EB45EF}"/>
          </ac:picMkLst>
        </pc:picChg>
        <pc:picChg chg="add del mod">
          <ac:chgData name="Nithin Hanumanthu" userId="de50d331684fab25" providerId="LiveId" clId="{30044446-523D-4E2A-90E1-E24798BF550C}" dt="2024-06-02T06:06:51.603" v="10374" actId="21"/>
          <ac:picMkLst>
            <pc:docMk/>
            <pc:sldMk cId="966165666" sldId="290"/>
            <ac:picMk id="9" creationId="{BCADE26F-98F3-C149-C126-8F4222112461}"/>
          </ac:picMkLst>
        </pc:picChg>
        <pc:picChg chg="add mod">
          <ac:chgData name="Nithin Hanumanthu" userId="de50d331684fab25" providerId="LiveId" clId="{30044446-523D-4E2A-90E1-E24798BF550C}" dt="2024-06-03T03:44:57.225" v="13288" actId="1076"/>
          <ac:picMkLst>
            <pc:docMk/>
            <pc:sldMk cId="966165666" sldId="290"/>
            <ac:picMk id="10" creationId="{41667828-99CA-0278-5DA1-6DDB782534C4}"/>
          </ac:picMkLst>
        </pc:picChg>
        <pc:picChg chg="add del mod">
          <ac:chgData name="Nithin Hanumanthu" userId="de50d331684fab25" providerId="LiveId" clId="{30044446-523D-4E2A-90E1-E24798BF550C}" dt="2024-06-02T06:12:17.179" v="10404" actId="21"/>
          <ac:picMkLst>
            <pc:docMk/>
            <pc:sldMk cId="966165666" sldId="290"/>
            <ac:picMk id="13" creationId="{122E4075-4593-DDA3-BEA2-3FBB73ED2F14}"/>
          </ac:picMkLst>
        </pc:picChg>
        <pc:picChg chg="add del mod">
          <ac:chgData name="Nithin Hanumanthu" userId="de50d331684fab25" providerId="LiveId" clId="{30044446-523D-4E2A-90E1-E24798BF550C}" dt="2024-06-02T06:12:46.713" v="10411" actId="21"/>
          <ac:picMkLst>
            <pc:docMk/>
            <pc:sldMk cId="966165666" sldId="290"/>
            <ac:picMk id="17" creationId="{2990B941-2453-A381-04F3-A4C7C9FA5D37}"/>
          </ac:picMkLst>
        </pc:picChg>
      </pc:sldChg>
      <pc:sldChg chg="addSp delSp modSp new mod modAnim">
        <pc:chgData name="Nithin Hanumanthu" userId="de50d331684fab25" providerId="LiveId" clId="{30044446-523D-4E2A-90E1-E24798BF550C}" dt="2024-06-18T16:43:17.186" v="18138"/>
        <pc:sldMkLst>
          <pc:docMk/>
          <pc:sldMk cId="2143041918" sldId="291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2143041918" sldId="291"/>
            <ac:spMk id="2" creationId="{AE8C525C-103D-CDD6-BCEB-1F89B8CE6042}"/>
          </ac:spMkLst>
        </pc:spChg>
        <pc:spChg chg="del">
          <ac:chgData name="Nithin Hanumanthu" userId="de50d331684fab25" providerId="LiveId" clId="{30044446-523D-4E2A-90E1-E24798BF550C}" dt="2024-06-02T08:58:00.990" v="10803" actId="931"/>
          <ac:spMkLst>
            <pc:docMk/>
            <pc:sldMk cId="2143041918" sldId="291"/>
            <ac:spMk id="3" creationId="{46617CE2-A273-9862-5EEA-9C7ED9AC40A2}"/>
          </ac:spMkLst>
        </pc:spChg>
        <pc:spChg chg="add mod">
          <ac:chgData name="Nithin Hanumanthu" userId="de50d331684fab25" providerId="LiveId" clId="{30044446-523D-4E2A-90E1-E24798BF550C}" dt="2024-06-02T09:06:20.563" v="10854" actId="1037"/>
          <ac:spMkLst>
            <pc:docMk/>
            <pc:sldMk cId="2143041918" sldId="291"/>
            <ac:spMk id="6" creationId="{0CB13C3B-C92F-5AC8-AD03-CB6604922F68}"/>
          </ac:spMkLst>
        </pc:spChg>
        <pc:spChg chg="add mod">
          <ac:chgData name="Nithin Hanumanthu" userId="de50d331684fab25" providerId="LiveId" clId="{30044446-523D-4E2A-90E1-E24798BF550C}" dt="2024-06-02T09:06:41.445" v="10909" actId="1035"/>
          <ac:spMkLst>
            <pc:docMk/>
            <pc:sldMk cId="2143041918" sldId="291"/>
            <ac:spMk id="7" creationId="{72841F56-1147-58E2-1660-FF1F3764AF0A}"/>
          </ac:spMkLst>
        </pc:spChg>
        <pc:spChg chg="add mod">
          <ac:chgData name="Nithin Hanumanthu" userId="de50d331684fab25" providerId="LiveId" clId="{30044446-523D-4E2A-90E1-E24798BF550C}" dt="2024-06-02T09:06:46.857" v="10912" actId="1035"/>
          <ac:spMkLst>
            <pc:docMk/>
            <pc:sldMk cId="2143041918" sldId="291"/>
            <ac:spMk id="8" creationId="{2BB8A563-3D19-5C92-456D-E00B45D4CB94}"/>
          </ac:spMkLst>
        </pc:spChg>
        <pc:picChg chg="add mod">
          <ac:chgData name="Nithin Hanumanthu" userId="de50d331684fab25" providerId="LiveId" clId="{30044446-523D-4E2A-90E1-E24798BF550C}" dt="2024-06-03T03:56:09.745" v="13350" actId="1440"/>
          <ac:picMkLst>
            <pc:docMk/>
            <pc:sldMk cId="2143041918" sldId="291"/>
            <ac:picMk id="5" creationId="{C3D91211-3835-C6E3-188B-8E49A08AA335}"/>
          </ac:picMkLst>
        </pc:picChg>
        <pc:picChg chg="add del mod">
          <ac:chgData name="Nithin Hanumanthu" userId="de50d331684fab25" providerId="LiveId" clId="{30044446-523D-4E2A-90E1-E24798BF550C}" dt="2024-06-02T09:02:04.699" v="10821" actId="478"/>
          <ac:picMkLst>
            <pc:docMk/>
            <pc:sldMk cId="2143041918" sldId="291"/>
            <ac:picMk id="10" creationId="{EBE63375-2DE4-A3D4-36DF-FD7C4453FD1B}"/>
          </ac:picMkLst>
        </pc:picChg>
        <pc:picChg chg="add del mod">
          <ac:chgData name="Nithin Hanumanthu" userId="de50d331684fab25" providerId="LiveId" clId="{30044446-523D-4E2A-90E1-E24798BF550C}" dt="2024-06-02T09:07:13.083" v="10914" actId="478"/>
          <ac:picMkLst>
            <pc:docMk/>
            <pc:sldMk cId="2143041918" sldId="291"/>
            <ac:picMk id="12" creationId="{1496FAC1-10C1-489D-8050-5E0D6F084AA7}"/>
          </ac:picMkLst>
        </pc:picChg>
        <pc:picChg chg="add mod">
          <ac:chgData name="Nithin Hanumanthu" userId="de50d331684fab25" providerId="LiveId" clId="{30044446-523D-4E2A-90E1-E24798BF550C}" dt="2024-06-02T14:21:20.819" v="12313" actId="208"/>
          <ac:picMkLst>
            <pc:docMk/>
            <pc:sldMk cId="2143041918" sldId="291"/>
            <ac:picMk id="14" creationId="{72E9D711-E85C-023B-186F-6BF48E86973F}"/>
          </ac:picMkLst>
        </pc:picChg>
        <pc:picChg chg="add mod">
          <ac:chgData name="Nithin Hanumanthu" userId="de50d331684fab25" providerId="LiveId" clId="{30044446-523D-4E2A-90E1-E24798BF550C}" dt="2024-06-02T14:21:20.819" v="12313" actId="208"/>
          <ac:picMkLst>
            <pc:docMk/>
            <pc:sldMk cId="2143041918" sldId="291"/>
            <ac:picMk id="16" creationId="{DAD89E12-0CD9-35FC-B17A-5B1F60EB3C31}"/>
          </ac:picMkLst>
        </pc:picChg>
        <pc:picChg chg="add del mod">
          <ac:chgData name="Nithin Hanumanthu" userId="de50d331684fab25" providerId="LiveId" clId="{30044446-523D-4E2A-90E1-E24798BF550C}" dt="2024-06-02T09:21:01.841" v="10957" actId="478"/>
          <ac:picMkLst>
            <pc:docMk/>
            <pc:sldMk cId="2143041918" sldId="291"/>
            <ac:picMk id="18" creationId="{E1736E8A-A827-C92C-103E-7A6D394467C0}"/>
          </ac:picMkLst>
        </pc:picChg>
        <pc:picChg chg="add mod">
          <ac:chgData name="Nithin Hanumanthu" userId="de50d331684fab25" providerId="LiveId" clId="{30044446-523D-4E2A-90E1-E24798BF550C}" dt="2024-06-02T14:21:20.819" v="12313" actId="208"/>
          <ac:picMkLst>
            <pc:docMk/>
            <pc:sldMk cId="2143041918" sldId="291"/>
            <ac:picMk id="20" creationId="{FC4155CB-B3D2-BE85-704D-1E7AB93598DF}"/>
          </ac:picMkLst>
        </pc:picChg>
        <pc:picChg chg="add mod">
          <ac:chgData name="Nithin Hanumanthu" userId="de50d331684fab25" providerId="LiveId" clId="{30044446-523D-4E2A-90E1-E24798BF550C}" dt="2024-06-02T14:21:20.819" v="12313" actId="208"/>
          <ac:picMkLst>
            <pc:docMk/>
            <pc:sldMk cId="2143041918" sldId="291"/>
            <ac:picMk id="22" creationId="{743E1907-F1E1-F33B-1CDD-0B71FDCD8B05}"/>
          </ac:picMkLst>
        </pc:picChg>
        <pc:picChg chg="add mod">
          <ac:chgData name="Nithin Hanumanthu" userId="de50d331684fab25" providerId="LiveId" clId="{30044446-523D-4E2A-90E1-E24798BF550C}" dt="2024-06-02T14:21:20.819" v="12313" actId="208"/>
          <ac:picMkLst>
            <pc:docMk/>
            <pc:sldMk cId="2143041918" sldId="291"/>
            <ac:picMk id="24" creationId="{EA12F339-3724-0A6B-063C-3AB8580EFAC7}"/>
          </ac:picMkLst>
        </pc:picChg>
      </pc:sldChg>
      <pc:sldChg chg="addSp delSp modSp new mod">
        <pc:chgData name="Nithin Hanumanthu" userId="de50d331684fab25" providerId="LiveId" clId="{30044446-523D-4E2A-90E1-E24798BF550C}" dt="2024-06-18T16:43:17.186" v="18138"/>
        <pc:sldMkLst>
          <pc:docMk/>
          <pc:sldMk cId="4172104872" sldId="292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4172104872" sldId="292"/>
            <ac:spMk id="2" creationId="{4EA52D67-A270-DF41-C471-21E52A7888AC}"/>
          </ac:spMkLst>
        </pc:spChg>
        <pc:spChg chg="del">
          <ac:chgData name="Nithin Hanumanthu" userId="de50d331684fab25" providerId="LiveId" clId="{30044446-523D-4E2A-90E1-E24798BF550C}" dt="2024-06-02T13:01:17.567" v="11198" actId="931"/>
          <ac:spMkLst>
            <pc:docMk/>
            <pc:sldMk cId="4172104872" sldId="292"/>
            <ac:spMk id="3" creationId="{386EF3D3-0362-1895-DC7F-E120591DD5DA}"/>
          </ac:spMkLst>
        </pc:spChg>
        <pc:picChg chg="add mod">
          <ac:chgData name="Nithin Hanumanthu" userId="de50d331684fab25" providerId="LiveId" clId="{30044446-523D-4E2A-90E1-E24798BF550C}" dt="2024-06-02T13:07:17.562" v="11209" actId="14100"/>
          <ac:picMkLst>
            <pc:docMk/>
            <pc:sldMk cId="4172104872" sldId="292"/>
            <ac:picMk id="5" creationId="{FE75A3B9-216C-423E-BAAD-C0C79119882A}"/>
          </ac:picMkLst>
        </pc:picChg>
        <pc:picChg chg="add mod">
          <ac:chgData name="Nithin Hanumanthu" userId="de50d331684fab25" providerId="LiveId" clId="{30044446-523D-4E2A-90E1-E24798BF550C}" dt="2024-06-02T14:21:30.931" v="12314" actId="208"/>
          <ac:picMkLst>
            <pc:docMk/>
            <pc:sldMk cId="4172104872" sldId="292"/>
            <ac:picMk id="7" creationId="{BBAF879B-CE42-2C48-9C37-8592C5EA0452}"/>
          </ac:picMkLst>
        </pc:picChg>
        <pc:picChg chg="add mod">
          <ac:chgData name="Nithin Hanumanthu" userId="de50d331684fab25" providerId="LiveId" clId="{30044446-523D-4E2A-90E1-E24798BF550C}" dt="2024-06-02T14:21:30.931" v="12314" actId="208"/>
          <ac:picMkLst>
            <pc:docMk/>
            <pc:sldMk cId="4172104872" sldId="292"/>
            <ac:picMk id="9" creationId="{9C1996CD-3724-EC44-8555-ADA923DA7402}"/>
          </ac:picMkLst>
        </pc:picChg>
        <pc:picChg chg="add mod">
          <ac:chgData name="Nithin Hanumanthu" userId="de50d331684fab25" providerId="LiveId" clId="{30044446-523D-4E2A-90E1-E24798BF550C}" dt="2024-06-02T14:21:30.931" v="12314" actId="208"/>
          <ac:picMkLst>
            <pc:docMk/>
            <pc:sldMk cId="4172104872" sldId="292"/>
            <ac:picMk id="11" creationId="{586E2906-6093-50DA-577A-87928B1CA929}"/>
          </ac:picMkLst>
        </pc:picChg>
        <pc:picChg chg="add mod">
          <ac:chgData name="Nithin Hanumanthu" userId="de50d331684fab25" providerId="LiveId" clId="{30044446-523D-4E2A-90E1-E24798BF550C}" dt="2024-06-02T14:21:30.931" v="12314" actId="208"/>
          <ac:picMkLst>
            <pc:docMk/>
            <pc:sldMk cId="4172104872" sldId="292"/>
            <ac:picMk id="13" creationId="{7313DB32-9EC9-3AF0-C81A-A753D574190F}"/>
          </ac:picMkLst>
        </pc:picChg>
      </pc:sldChg>
      <pc:sldChg chg="addSp delSp modSp new mod ord modAnim">
        <pc:chgData name="Nithin Hanumanthu" userId="de50d331684fab25" providerId="LiveId" clId="{30044446-523D-4E2A-90E1-E24798BF550C}" dt="2024-06-18T16:43:17.186" v="18138"/>
        <pc:sldMkLst>
          <pc:docMk/>
          <pc:sldMk cId="1640162887" sldId="293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1640162887" sldId="293"/>
            <ac:spMk id="2" creationId="{A2E6EFDF-7EAE-431B-844D-FA669BE95551}"/>
          </ac:spMkLst>
        </pc:spChg>
        <pc:spChg chg="del">
          <ac:chgData name="Nithin Hanumanthu" userId="de50d331684fab25" providerId="LiveId" clId="{30044446-523D-4E2A-90E1-E24798BF550C}" dt="2024-06-02T13:46:54.579" v="11263" actId="931"/>
          <ac:spMkLst>
            <pc:docMk/>
            <pc:sldMk cId="1640162887" sldId="293"/>
            <ac:spMk id="3" creationId="{D1506122-EBB6-4F4C-4DA7-35C1BEDD647A}"/>
          </ac:spMkLst>
        </pc:spChg>
        <pc:spChg chg="add mod">
          <ac:chgData name="Nithin Hanumanthu" userId="de50d331684fab25" providerId="LiveId" clId="{30044446-523D-4E2A-90E1-E24798BF550C}" dt="2024-06-02T13:53:59.986" v="11268" actId="208"/>
          <ac:spMkLst>
            <pc:docMk/>
            <pc:sldMk cId="1640162887" sldId="293"/>
            <ac:spMk id="6" creationId="{6DC537CB-1308-59F0-E45F-78CAEC7DF0F4}"/>
          </ac:spMkLst>
        </pc:spChg>
        <pc:spChg chg="add mod">
          <ac:chgData name="Nithin Hanumanthu" userId="de50d331684fab25" providerId="LiveId" clId="{30044446-523D-4E2A-90E1-E24798BF550C}" dt="2024-06-02T13:54:26.040" v="11271" actId="14100"/>
          <ac:spMkLst>
            <pc:docMk/>
            <pc:sldMk cId="1640162887" sldId="293"/>
            <ac:spMk id="7" creationId="{CD5C932F-7F73-2F8D-7ABB-5197F0BB2028}"/>
          </ac:spMkLst>
        </pc:spChg>
        <pc:spChg chg="add mod">
          <ac:chgData name="Nithin Hanumanthu" userId="de50d331684fab25" providerId="LiveId" clId="{30044446-523D-4E2A-90E1-E24798BF550C}" dt="2024-06-02T14:03:02.140" v="11320" actId="14100"/>
          <ac:spMkLst>
            <pc:docMk/>
            <pc:sldMk cId="1640162887" sldId="293"/>
            <ac:spMk id="10" creationId="{B454A71A-61D1-F025-0577-65EE8E0B3A57}"/>
          </ac:spMkLst>
        </pc:spChg>
        <pc:spChg chg="add mod">
          <ac:chgData name="Nithin Hanumanthu" userId="de50d331684fab25" providerId="LiveId" clId="{30044446-523D-4E2A-90E1-E24798BF550C}" dt="2024-06-02T14:02:42.473" v="11316" actId="1076"/>
          <ac:spMkLst>
            <pc:docMk/>
            <pc:sldMk cId="1640162887" sldId="293"/>
            <ac:spMk id="11" creationId="{60C449C1-DE6F-1351-EBE4-275E82A537A3}"/>
          </ac:spMkLst>
        </pc:spChg>
        <pc:spChg chg="add mod">
          <ac:chgData name="Nithin Hanumanthu" userId="de50d331684fab25" providerId="LiveId" clId="{30044446-523D-4E2A-90E1-E24798BF550C}" dt="2024-06-02T14:04:19.551" v="11328" actId="14100"/>
          <ac:spMkLst>
            <pc:docMk/>
            <pc:sldMk cId="1640162887" sldId="293"/>
            <ac:spMk id="12" creationId="{D0C54126-7EA8-C0CF-A062-2A54943D890A}"/>
          </ac:spMkLst>
        </pc:spChg>
        <pc:spChg chg="add mod">
          <ac:chgData name="Nithin Hanumanthu" userId="de50d331684fab25" providerId="LiveId" clId="{30044446-523D-4E2A-90E1-E24798BF550C}" dt="2024-06-02T14:04:41.942" v="11330" actId="1076"/>
          <ac:spMkLst>
            <pc:docMk/>
            <pc:sldMk cId="1640162887" sldId="293"/>
            <ac:spMk id="13" creationId="{456BF5E3-4384-1DE5-34FA-A26F1812A247}"/>
          </ac:spMkLst>
        </pc:spChg>
        <pc:spChg chg="add mod">
          <ac:chgData name="Nithin Hanumanthu" userId="de50d331684fab25" providerId="LiveId" clId="{30044446-523D-4E2A-90E1-E24798BF550C}" dt="2024-06-02T14:23:50.842" v="12326" actId="1076"/>
          <ac:spMkLst>
            <pc:docMk/>
            <pc:sldMk cId="1640162887" sldId="293"/>
            <ac:spMk id="14" creationId="{013BF3C0-ADE6-2DC6-D933-831B75AC63E9}"/>
          </ac:spMkLst>
        </pc:spChg>
        <pc:spChg chg="add mod">
          <ac:chgData name="Nithin Hanumanthu" userId="de50d331684fab25" providerId="LiveId" clId="{30044446-523D-4E2A-90E1-E24798BF550C}" dt="2024-06-02T14:10:14.330" v="11909" actId="20577"/>
          <ac:spMkLst>
            <pc:docMk/>
            <pc:sldMk cId="1640162887" sldId="293"/>
            <ac:spMk id="15" creationId="{A61E2954-2BD5-1CC3-4C65-43CAACA881AF}"/>
          </ac:spMkLst>
        </pc:spChg>
        <pc:spChg chg="add mod">
          <ac:chgData name="Nithin Hanumanthu" userId="de50d331684fab25" providerId="LiveId" clId="{30044446-523D-4E2A-90E1-E24798BF550C}" dt="2024-06-02T14:10:12.216" v="11908" actId="20577"/>
          <ac:spMkLst>
            <pc:docMk/>
            <pc:sldMk cId="1640162887" sldId="293"/>
            <ac:spMk id="16" creationId="{59146D1E-389E-495A-00C8-85DFC8D5220B}"/>
          </ac:spMkLst>
        </pc:spChg>
        <pc:spChg chg="add mod">
          <ac:chgData name="Nithin Hanumanthu" userId="de50d331684fab25" providerId="LiveId" clId="{30044446-523D-4E2A-90E1-E24798BF550C}" dt="2024-06-02T14:12:05.010" v="12219" actId="1036"/>
          <ac:spMkLst>
            <pc:docMk/>
            <pc:sldMk cId="1640162887" sldId="293"/>
            <ac:spMk id="17" creationId="{6DBD9EFC-EAC3-39E1-FB33-A3B5C0596BBC}"/>
          </ac:spMkLst>
        </pc:spChg>
        <pc:spChg chg="add mod">
          <ac:chgData name="Nithin Hanumanthu" userId="de50d331684fab25" providerId="LiveId" clId="{30044446-523D-4E2A-90E1-E24798BF550C}" dt="2024-06-02T14:11:54.566" v="12215" actId="1036"/>
          <ac:spMkLst>
            <pc:docMk/>
            <pc:sldMk cId="1640162887" sldId="293"/>
            <ac:spMk id="18" creationId="{61DFC40C-45AA-6761-9F57-92AC967EF4BE}"/>
          </ac:spMkLst>
        </pc:spChg>
        <pc:spChg chg="add mod">
          <ac:chgData name="Nithin Hanumanthu" userId="de50d331684fab25" providerId="LiveId" clId="{30044446-523D-4E2A-90E1-E24798BF550C}" dt="2024-06-02T14:11:59.705" v="12217" actId="1036"/>
          <ac:spMkLst>
            <pc:docMk/>
            <pc:sldMk cId="1640162887" sldId="293"/>
            <ac:spMk id="19" creationId="{E65B22F3-B864-552F-6A30-79A676B5C4EC}"/>
          </ac:spMkLst>
        </pc:spChg>
        <pc:picChg chg="add mod">
          <ac:chgData name="Nithin Hanumanthu" userId="de50d331684fab25" providerId="LiveId" clId="{30044446-523D-4E2A-90E1-E24798BF550C}" dt="2024-06-02T13:47:05.017" v="11265" actId="14100"/>
          <ac:picMkLst>
            <pc:docMk/>
            <pc:sldMk cId="1640162887" sldId="293"/>
            <ac:picMk id="5" creationId="{16C723F1-A21F-2477-CB96-A687ACA26F69}"/>
          </ac:picMkLst>
        </pc:picChg>
        <pc:picChg chg="add mod">
          <ac:chgData name="Nithin Hanumanthu" userId="de50d331684fab25" providerId="LiveId" clId="{30044446-523D-4E2A-90E1-E24798BF550C}" dt="2024-06-02T14:20:45.509" v="12308" actId="208"/>
          <ac:picMkLst>
            <pc:docMk/>
            <pc:sldMk cId="1640162887" sldId="293"/>
            <ac:picMk id="9" creationId="{683B6707-9B2A-F3D7-8644-B8D7D1966B3A}"/>
          </ac:picMkLst>
        </pc:picChg>
        <pc:picChg chg="add mod">
          <ac:chgData name="Nithin Hanumanthu" userId="de50d331684fab25" providerId="LiveId" clId="{30044446-523D-4E2A-90E1-E24798BF550C}" dt="2024-06-02T14:20:48.419" v="12309" actId="208"/>
          <ac:picMkLst>
            <pc:docMk/>
            <pc:sldMk cId="1640162887" sldId="293"/>
            <ac:picMk id="21" creationId="{07E6242C-5B29-8FEE-26BD-D22EB86FD537}"/>
          </ac:picMkLst>
        </pc:picChg>
        <pc:picChg chg="add del mod">
          <ac:chgData name="Nithin Hanumanthu" userId="de50d331684fab25" providerId="LiveId" clId="{30044446-523D-4E2A-90E1-E24798BF550C}" dt="2024-06-02T14:20:28.981" v="12305" actId="478"/>
          <ac:picMkLst>
            <pc:docMk/>
            <pc:sldMk cId="1640162887" sldId="293"/>
            <ac:picMk id="23" creationId="{8E1E8779-BDE6-CBDC-DA37-983C766B8557}"/>
          </ac:picMkLst>
        </pc:picChg>
        <pc:picChg chg="add mod">
          <ac:chgData name="Nithin Hanumanthu" userId="de50d331684fab25" providerId="LiveId" clId="{30044446-523D-4E2A-90E1-E24798BF550C}" dt="2024-06-02T14:20:37.976" v="12307" actId="208"/>
          <ac:picMkLst>
            <pc:docMk/>
            <pc:sldMk cId="1640162887" sldId="293"/>
            <ac:picMk id="25" creationId="{1F030913-B05E-3D5C-F970-4ACA2D786F8E}"/>
          </ac:picMkLst>
        </pc:picChg>
      </pc:sldChg>
      <pc:sldChg chg="addSp delSp modSp new mod">
        <pc:chgData name="Nithin Hanumanthu" userId="de50d331684fab25" providerId="LiveId" clId="{30044446-523D-4E2A-90E1-E24798BF550C}" dt="2024-06-18T16:43:17.186" v="18138"/>
        <pc:sldMkLst>
          <pc:docMk/>
          <pc:sldMk cId="3238492625" sldId="294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3238492625" sldId="294"/>
            <ac:spMk id="2" creationId="{CC3EED5E-099A-FF0E-3366-581971F00BB6}"/>
          </ac:spMkLst>
        </pc:spChg>
        <pc:spChg chg="del">
          <ac:chgData name="Nithin Hanumanthu" userId="de50d331684fab25" providerId="LiveId" clId="{30044446-523D-4E2A-90E1-E24798BF550C}" dt="2024-06-02T14:42:04.737" v="12429" actId="931"/>
          <ac:spMkLst>
            <pc:docMk/>
            <pc:sldMk cId="3238492625" sldId="294"/>
            <ac:spMk id="3" creationId="{210758DC-B1D8-A960-E548-4CD6552FD505}"/>
          </ac:spMkLst>
        </pc:spChg>
        <pc:spChg chg="add mod">
          <ac:chgData name="Nithin Hanumanthu" userId="de50d331684fab25" providerId="LiveId" clId="{30044446-523D-4E2A-90E1-E24798BF550C}" dt="2024-06-02T14:46:29.119" v="12496" actId="1036"/>
          <ac:spMkLst>
            <pc:docMk/>
            <pc:sldMk cId="3238492625" sldId="294"/>
            <ac:spMk id="8" creationId="{0D070B19-68BB-C4DB-59B6-09D9DB7EE4E7}"/>
          </ac:spMkLst>
        </pc:spChg>
        <pc:picChg chg="add mod">
          <ac:chgData name="Nithin Hanumanthu" userId="de50d331684fab25" providerId="LiveId" clId="{30044446-523D-4E2A-90E1-E24798BF550C}" dt="2024-06-02T14:42:15.031" v="12432" actId="14100"/>
          <ac:picMkLst>
            <pc:docMk/>
            <pc:sldMk cId="3238492625" sldId="294"/>
            <ac:picMk id="5" creationId="{3C57D9CB-1114-7907-E1B6-E35868A5A1F2}"/>
          </ac:picMkLst>
        </pc:picChg>
        <pc:picChg chg="add mod">
          <ac:chgData name="Nithin Hanumanthu" userId="de50d331684fab25" providerId="LiveId" clId="{30044446-523D-4E2A-90E1-E24798BF550C}" dt="2024-06-02T14:45:27.019" v="12435" actId="208"/>
          <ac:picMkLst>
            <pc:docMk/>
            <pc:sldMk cId="3238492625" sldId="294"/>
            <ac:picMk id="7" creationId="{359D1114-3734-C9B7-06A8-183FED966906}"/>
          </ac:picMkLst>
        </pc:picChg>
      </pc:sldChg>
      <pc:sldChg chg="addSp delSp modSp new mod modAnim">
        <pc:chgData name="Nithin Hanumanthu" userId="de50d331684fab25" providerId="LiveId" clId="{30044446-523D-4E2A-90E1-E24798BF550C}" dt="2024-06-18T16:43:17.186" v="18138"/>
        <pc:sldMkLst>
          <pc:docMk/>
          <pc:sldMk cId="3883271959" sldId="295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3883271959" sldId="295"/>
            <ac:spMk id="2" creationId="{5E1C99E8-3916-78D2-788B-70747416C939}"/>
          </ac:spMkLst>
        </pc:spChg>
        <pc:spChg chg="add mod">
          <ac:chgData name="Nithin Hanumanthu" userId="de50d331684fab25" providerId="LiveId" clId="{30044446-523D-4E2A-90E1-E24798BF550C}" dt="2024-06-15T10:09:03.817" v="16788" actId="208"/>
          <ac:spMkLst>
            <pc:docMk/>
            <pc:sldMk cId="3883271959" sldId="295"/>
            <ac:spMk id="3" creationId="{512285F5-1868-2C93-589B-6F3A41C23C51}"/>
          </ac:spMkLst>
        </pc:spChg>
        <pc:spChg chg="del">
          <ac:chgData name="Nithin Hanumanthu" userId="de50d331684fab25" providerId="LiveId" clId="{30044446-523D-4E2A-90E1-E24798BF550C}" dt="2024-06-02T14:49:16.450" v="12532" actId="931"/>
          <ac:spMkLst>
            <pc:docMk/>
            <pc:sldMk cId="3883271959" sldId="295"/>
            <ac:spMk id="3" creationId="{CF3A8E80-6423-2FEC-50E8-AACD296C0289}"/>
          </ac:spMkLst>
        </pc:spChg>
        <pc:spChg chg="add mod">
          <ac:chgData name="Nithin Hanumanthu" userId="de50d331684fab25" providerId="LiveId" clId="{30044446-523D-4E2A-90E1-E24798BF550C}" dt="2024-06-03T04:00:06.404" v="13388" actId="20577"/>
          <ac:spMkLst>
            <pc:docMk/>
            <pc:sldMk cId="3883271959" sldId="295"/>
            <ac:spMk id="14" creationId="{2CFD7AC8-1FA8-4179-B7FC-4B0C6834261D}"/>
          </ac:spMkLst>
        </pc:spChg>
        <pc:picChg chg="add mod">
          <ac:chgData name="Nithin Hanumanthu" userId="de50d331684fab25" providerId="LiveId" clId="{30044446-523D-4E2A-90E1-E24798BF550C}" dt="2024-06-02T14:49:25.231" v="12534" actId="14100"/>
          <ac:picMkLst>
            <pc:docMk/>
            <pc:sldMk cId="3883271959" sldId="295"/>
            <ac:picMk id="5" creationId="{AF8C446B-26CD-87CC-ED9A-03B0312FEDCE}"/>
          </ac:picMkLst>
        </pc:picChg>
        <pc:picChg chg="add mod">
          <ac:chgData name="Nithin Hanumanthu" userId="de50d331684fab25" providerId="LiveId" clId="{30044446-523D-4E2A-90E1-E24798BF550C}" dt="2024-06-02T14:55:52.526" v="12572" actId="1037"/>
          <ac:picMkLst>
            <pc:docMk/>
            <pc:sldMk cId="3883271959" sldId="295"/>
            <ac:picMk id="7" creationId="{2B0946D5-E893-04FF-FD59-8422116E6450}"/>
          </ac:picMkLst>
        </pc:picChg>
        <pc:picChg chg="add del mod">
          <ac:chgData name="Nithin Hanumanthu" userId="de50d331684fab25" providerId="LiveId" clId="{30044446-523D-4E2A-90E1-E24798BF550C}" dt="2024-06-02T14:54:49.795" v="12542" actId="478"/>
          <ac:picMkLst>
            <pc:docMk/>
            <pc:sldMk cId="3883271959" sldId="295"/>
            <ac:picMk id="9" creationId="{944669D0-E42F-E2B8-3294-F94EAF88C1B6}"/>
          </ac:picMkLst>
        </pc:picChg>
        <pc:picChg chg="add mod">
          <ac:chgData name="Nithin Hanumanthu" userId="de50d331684fab25" providerId="LiveId" clId="{30044446-523D-4E2A-90E1-E24798BF550C}" dt="2024-06-02T14:56:14.719" v="12588" actId="1036"/>
          <ac:picMkLst>
            <pc:docMk/>
            <pc:sldMk cId="3883271959" sldId="295"/>
            <ac:picMk id="11" creationId="{EA9752EB-02F6-9E3D-2984-2A780A27A271}"/>
          </ac:picMkLst>
        </pc:picChg>
        <pc:picChg chg="add mod">
          <ac:chgData name="Nithin Hanumanthu" userId="de50d331684fab25" providerId="LiveId" clId="{30044446-523D-4E2A-90E1-E24798BF550C}" dt="2024-06-02T14:56:14.719" v="12588" actId="1036"/>
          <ac:picMkLst>
            <pc:docMk/>
            <pc:sldMk cId="3883271959" sldId="295"/>
            <ac:picMk id="13" creationId="{2D7A610E-A6FA-58F0-150A-59FD189CDFB1}"/>
          </ac:picMkLst>
        </pc:picChg>
      </pc:sldChg>
      <pc:sldChg chg="addSp delSp modSp new mod modAnim">
        <pc:chgData name="Nithin Hanumanthu" userId="de50d331684fab25" providerId="LiveId" clId="{30044446-523D-4E2A-90E1-E24798BF550C}" dt="2024-06-18T16:43:17.186" v="18138"/>
        <pc:sldMkLst>
          <pc:docMk/>
          <pc:sldMk cId="3917822659" sldId="296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3917822659" sldId="296"/>
            <ac:spMk id="2" creationId="{71922971-9F99-64E5-A260-1230D5C1580B}"/>
          </ac:spMkLst>
        </pc:spChg>
        <pc:spChg chg="add mod">
          <ac:chgData name="Nithin Hanumanthu" userId="de50d331684fab25" providerId="LiveId" clId="{30044446-523D-4E2A-90E1-E24798BF550C}" dt="2024-06-03T14:04:57.530" v="13594" actId="1037"/>
          <ac:spMkLst>
            <pc:docMk/>
            <pc:sldMk cId="3917822659" sldId="296"/>
            <ac:spMk id="3" creationId="{04269B59-4316-C173-FF06-9BE069C90862}"/>
          </ac:spMkLst>
        </pc:spChg>
        <pc:spChg chg="del">
          <ac:chgData name="Nithin Hanumanthu" userId="de50d331684fab25" providerId="LiveId" clId="{30044446-523D-4E2A-90E1-E24798BF550C}" dt="2024-06-02T15:14:05.213" v="12900" actId="931"/>
          <ac:spMkLst>
            <pc:docMk/>
            <pc:sldMk cId="3917822659" sldId="296"/>
            <ac:spMk id="3" creationId="{0D5449FE-2E28-76EE-D727-2BF2F756A793}"/>
          </ac:spMkLst>
        </pc:spChg>
        <pc:spChg chg="add mod">
          <ac:chgData name="Nithin Hanumanthu" userId="de50d331684fab25" providerId="LiveId" clId="{30044446-523D-4E2A-90E1-E24798BF550C}" dt="2024-06-02T15:49:17.535" v="12911" actId="1036"/>
          <ac:spMkLst>
            <pc:docMk/>
            <pc:sldMk cId="3917822659" sldId="296"/>
            <ac:spMk id="6" creationId="{52B95E7C-43C5-BDA6-9CB7-5378C88D4488}"/>
          </ac:spMkLst>
        </pc:spChg>
        <pc:spChg chg="add del mod">
          <ac:chgData name="Nithin Hanumanthu" userId="de50d331684fab25" providerId="LiveId" clId="{30044446-523D-4E2A-90E1-E24798BF550C}" dt="2024-06-03T14:04:43.252" v="13575" actId="478"/>
          <ac:spMkLst>
            <pc:docMk/>
            <pc:sldMk cId="3917822659" sldId="296"/>
            <ac:spMk id="7" creationId="{3F0A3716-0E28-0F25-125B-5953F95E2EDD}"/>
          </ac:spMkLst>
        </pc:spChg>
        <pc:spChg chg="add mod">
          <ac:chgData name="Nithin Hanumanthu" userId="de50d331684fab25" providerId="LiveId" clId="{30044446-523D-4E2A-90E1-E24798BF550C}" dt="2024-06-03T14:05:05.680" v="13598" actId="20577"/>
          <ac:spMkLst>
            <pc:docMk/>
            <pc:sldMk cId="3917822659" sldId="296"/>
            <ac:spMk id="9" creationId="{2C49644A-8151-C199-4B59-63A5000E432B}"/>
          </ac:spMkLst>
        </pc:spChg>
        <pc:spChg chg="add mod">
          <ac:chgData name="Nithin Hanumanthu" userId="de50d331684fab25" providerId="LiveId" clId="{30044446-523D-4E2A-90E1-E24798BF550C}" dt="2024-06-03T16:48:10.237" v="15005" actId="1037"/>
          <ac:spMkLst>
            <pc:docMk/>
            <pc:sldMk cId="3917822659" sldId="296"/>
            <ac:spMk id="11" creationId="{00BA439E-AB4A-ACFC-DBBA-B611D5BA0EB9}"/>
          </ac:spMkLst>
        </pc:spChg>
        <pc:picChg chg="add mod">
          <ac:chgData name="Nithin Hanumanthu" userId="de50d331684fab25" providerId="LiveId" clId="{30044446-523D-4E2A-90E1-E24798BF550C}" dt="2024-06-02T15:14:13.233" v="12902" actId="14100"/>
          <ac:picMkLst>
            <pc:docMk/>
            <pc:sldMk cId="3917822659" sldId="296"/>
            <ac:picMk id="5" creationId="{8ACC9649-BEF0-8174-491C-FEA0D539E853}"/>
          </ac:picMkLst>
        </pc:picChg>
        <pc:picChg chg="add mod">
          <ac:chgData name="Nithin Hanumanthu" userId="de50d331684fab25" providerId="LiveId" clId="{30044446-523D-4E2A-90E1-E24798BF550C}" dt="2024-06-03T14:05:23.048" v="13615" actId="1038"/>
          <ac:picMkLst>
            <pc:docMk/>
            <pc:sldMk cId="3917822659" sldId="296"/>
            <ac:picMk id="8" creationId="{9B6F5133-CC36-3450-5256-9CF3CBE6570B}"/>
          </ac:picMkLst>
        </pc:picChg>
        <pc:picChg chg="add mod">
          <ac:chgData name="Nithin Hanumanthu" userId="de50d331684fab25" providerId="LiveId" clId="{30044446-523D-4E2A-90E1-E24798BF550C}" dt="2024-06-03T14:05:23.048" v="13615" actId="1038"/>
          <ac:picMkLst>
            <pc:docMk/>
            <pc:sldMk cId="3917822659" sldId="296"/>
            <ac:picMk id="10" creationId="{D3A96E06-4639-F81D-4FF8-487BDD6550F9}"/>
          </ac:picMkLst>
        </pc:picChg>
      </pc:sldChg>
      <pc:sldChg chg="addSp delSp modSp new mod modAnim">
        <pc:chgData name="Nithin Hanumanthu" userId="de50d331684fab25" providerId="LiveId" clId="{30044446-523D-4E2A-90E1-E24798BF550C}" dt="2024-06-18T16:43:17.186" v="18138"/>
        <pc:sldMkLst>
          <pc:docMk/>
          <pc:sldMk cId="2129109996" sldId="297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2129109996" sldId="297"/>
            <ac:spMk id="2" creationId="{0882BE55-5811-92F1-0CAC-B760E17B835B}"/>
          </ac:spMkLst>
        </pc:spChg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2129109996" sldId="297"/>
            <ac:spMk id="3" creationId="{56CE8BAD-1E8B-9ABD-0574-E484C058B627}"/>
          </ac:spMkLst>
        </pc:spChg>
        <pc:spChg chg="add del mod">
          <ac:chgData name="Nithin Hanumanthu" userId="de50d331684fab25" providerId="LiveId" clId="{30044446-523D-4E2A-90E1-E24798BF550C}" dt="2024-06-03T14:08:42.134" v="13754" actId="478"/>
          <ac:spMkLst>
            <pc:docMk/>
            <pc:sldMk cId="2129109996" sldId="297"/>
            <ac:spMk id="5" creationId="{E42350BF-7D17-2329-CDC3-0587A543E5D2}"/>
          </ac:spMkLst>
        </pc:spChg>
        <pc:spChg chg="add mod">
          <ac:chgData name="Nithin Hanumanthu" userId="de50d331684fab25" providerId="LiveId" clId="{30044446-523D-4E2A-90E1-E24798BF550C}" dt="2024-06-03T16:12:46.854" v="13909" actId="20577"/>
          <ac:spMkLst>
            <pc:docMk/>
            <pc:sldMk cId="2129109996" sldId="297"/>
            <ac:spMk id="6" creationId="{0911C18D-92D3-7EB8-59FF-CABE5E1917BA}"/>
          </ac:spMkLst>
        </pc:spChg>
        <pc:spChg chg="add mod">
          <ac:chgData name="Nithin Hanumanthu" userId="de50d331684fab25" providerId="LiveId" clId="{30044446-523D-4E2A-90E1-E24798BF550C}" dt="2024-06-03T16:37:54.605" v="14517" actId="1037"/>
          <ac:spMkLst>
            <pc:docMk/>
            <pc:sldMk cId="2129109996" sldId="297"/>
            <ac:spMk id="17" creationId="{F5CFA162-3E44-8501-EF8C-83310A03433E}"/>
          </ac:spMkLst>
        </pc:spChg>
        <pc:spChg chg="add del mod">
          <ac:chgData name="Nithin Hanumanthu" userId="de50d331684fab25" providerId="LiveId" clId="{30044446-523D-4E2A-90E1-E24798BF550C}" dt="2024-06-03T16:31:55.850" v="14130" actId="478"/>
          <ac:spMkLst>
            <pc:docMk/>
            <pc:sldMk cId="2129109996" sldId="297"/>
            <ac:spMk id="18" creationId="{1E16DAE2-BEEF-EA88-9EBC-311A6B6A5FB4}"/>
          </ac:spMkLst>
        </pc:spChg>
        <pc:spChg chg="add mod">
          <ac:chgData name="Nithin Hanumanthu" userId="de50d331684fab25" providerId="LiveId" clId="{30044446-523D-4E2A-90E1-E24798BF550C}" dt="2024-06-03T16:37:46.096" v="14496" actId="1036"/>
          <ac:spMkLst>
            <pc:docMk/>
            <pc:sldMk cId="2129109996" sldId="297"/>
            <ac:spMk id="19" creationId="{7256EB30-E568-7599-AB79-70238FDA9A15}"/>
          </ac:spMkLst>
        </pc:spChg>
        <pc:picChg chg="add mod">
          <ac:chgData name="Nithin Hanumanthu" userId="de50d331684fab25" providerId="LiveId" clId="{30044446-523D-4E2A-90E1-E24798BF550C}" dt="2024-06-03T16:37:30.378" v="14472" actId="1037"/>
          <ac:picMkLst>
            <pc:docMk/>
            <pc:sldMk cId="2129109996" sldId="297"/>
            <ac:picMk id="8" creationId="{C8092C4A-96D1-6653-F76C-7D36619CC1F4}"/>
          </ac:picMkLst>
        </pc:picChg>
        <pc:picChg chg="add mod">
          <ac:chgData name="Nithin Hanumanthu" userId="de50d331684fab25" providerId="LiveId" clId="{30044446-523D-4E2A-90E1-E24798BF550C}" dt="2024-06-03T16:37:30.378" v="14472" actId="1037"/>
          <ac:picMkLst>
            <pc:docMk/>
            <pc:sldMk cId="2129109996" sldId="297"/>
            <ac:picMk id="10" creationId="{3F1D6C60-56C3-E64B-5A49-3DFB6289F41A}"/>
          </ac:picMkLst>
        </pc:picChg>
        <pc:picChg chg="add mod">
          <ac:chgData name="Nithin Hanumanthu" userId="de50d331684fab25" providerId="LiveId" clId="{30044446-523D-4E2A-90E1-E24798BF550C}" dt="2024-06-03T16:37:30.378" v="14472" actId="1037"/>
          <ac:picMkLst>
            <pc:docMk/>
            <pc:sldMk cId="2129109996" sldId="297"/>
            <ac:picMk id="12" creationId="{CD82F386-A9C7-2299-A3A6-A04E39BD3592}"/>
          </ac:picMkLst>
        </pc:picChg>
        <pc:picChg chg="add mod">
          <ac:chgData name="Nithin Hanumanthu" userId="de50d331684fab25" providerId="LiveId" clId="{30044446-523D-4E2A-90E1-E24798BF550C}" dt="2024-06-03T16:37:30.378" v="14472" actId="1037"/>
          <ac:picMkLst>
            <pc:docMk/>
            <pc:sldMk cId="2129109996" sldId="297"/>
            <ac:picMk id="14" creationId="{254A2569-5104-DFB3-0BCB-62F356DE3733}"/>
          </ac:picMkLst>
        </pc:picChg>
        <pc:picChg chg="add mod">
          <ac:chgData name="Nithin Hanumanthu" userId="de50d331684fab25" providerId="LiveId" clId="{30044446-523D-4E2A-90E1-E24798BF550C}" dt="2024-06-03T16:37:30.378" v="14472" actId="1037"/>
          <ac:picMkLst>
            <pc:docMk/>
            <pc:sldMk cId="2129109996" sldId="297"/>
            <ac:picMk id="16" creationId="{FBFAB568-D177-328B-900C-930C53A33D08}"/>
          </ac:picMkLst>
        </pc:picChg>
        <pc:picChg chg="add del">
          <ac:chgData name="Nithin Hanumanthu" userId="de50d331684fab25" providerId="LiveId" clId="{30044446-523D-4E2A-90E1-E24798BF550C}" dt="2024-06-03T14:17:13.475" v="13759" actId="478"/>
          <ac:picMkLst>
            <pc:docMk/>
            <pc:sldMk cId="2129109996" sldId="297"/>
            <ac:picMk id="1026" creationId="{70546A13-854E-79F5-FE08-1B726F1391FB}"/>
          </ac:picMkLst>
        </pc:picChg>
        <pc:picChg chg="add del mod">
          <ac:chgData name="Nithin Hanumanthu" userId="de50d331684fab25" providerId="LiveId" clId="{30044446-523D-4E2A-90E1-E24798BF550C}" dt="2024-06-03T16:10:37.310" v="13834" actId="478"/>
          <ac:picMkLst>
            <pc:docMk/>
            <pc:sldMk cId="2129109996" sldId="297"/>
            <ac:picMk id="1028" creationId="{27E303C0-D67D-F1DB-EF1F-6E917D35D832}"/>
          </ac:picMkLst>
        </pc:picChg>
        <pc:picChg chg="add mod">
          <ac:chgData name="Nithin Hanumanthu" userId="de50d331684fab25" providerId="LiveId" clId="{30044446-523D-4E2A-90E1-E24798BF550C}" dt="2024-06-03T16:12:59.804" v="13924" actId="1037"/>
          <ac:picMkLst>
            <pc:docMk/>
            <pc:sldMk cId="2129109996" sldId="297"/>
            <ac:picMk id="1030" creationId="{E7984A4B-3E0A-FE1D-4AE3-D49D4BBD7CE7}"/>
          </ac:picMkLst>
        </pc:picChg>
      </pc:sldChg>
      <pc:sldChg chg="modSp new mod">
        <pc:chgData name="Nithin Hanumanthu" userId="de50d331684fab25" providerId="LiveId" clId="{30044446-523D-4E2A-90E1-E24798BF550C}" dt="2024-06-20T07:42:33.911" v="19557" actId="255"/>
        <pc:sldMkLst>
          <pc:docMk/>
          <pc:sldMk cId="665422870" sldId="298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665422870" sldId="298"/>
            <ac:spMk id="2" creationId="{2BF05420-1418-0337-DEB6-E8C26CE8C341}"/>
          </ac:spMkLst>
        </pc:spChg>
        <pc:spChg chg="mod">
          <ac:chgData name="Nithin Hanumanthu" userId="de50d331684fab25" providerId="LiveId" clId="{30044446-523D-4E2A-90E1-E24798BF550C}" dt="2024-06-20T07:42:33.911" v="19557" actId="255"/>
          <ac:spMkLst>
            <pc:docMk/>
            <pc:sldMk cId="665422870" sldId="298"/>
            <ac:spMk id="3" creationId="{7DACFDE0-6454-D17B-385C-543D49A570E7}"/>
          </ac:spMkLst>
        </pc:spChg>
      </pc:sldChg>
      <pc:sldChg chg="new del">
        <pc:chgData name="Nithin Hanumanthu" userId="de50d331684fab25" providerId="LiveId" clId="{30044446-523D-4E2A-90E1-E24798BF550C}" dt="2024-06-03T16:51:07.786" v="15008" actId="47"/>
        <pc:sldMkLst>
          <pc:docMk/>
          <pc:sldMk cId="891262023" sldId="299"/>
        </pc:sldMkLst>
      </pc:sldChg>
      <pc:sldChg chg="addSp delSp modSp new mod delAnim modAnim">
        <pc:chgData name="Nithin Hanumanthu" userId="de50d331684fab25" providerId="LiveId" clId="{30044446-523D-4E2A-90E1-E24798BF550C}" dt="2024-06-20T06:03:01.357" v="19328" actId="1037"/>
        <pc:sldMkLst>
          <pc:docMk/>
          <pc:sldMk cId="2883621880" sldId="299"/>
        </pc:sldMkLst>
        <pc:spChg chg="add mod">
          <ac:chgData name="Nithin Hanumanthu" userId="de50d331684fab25" providerId="LiveId" clId="{30044446-523D-4E2A-90E1-E24798BF550C}" dt="2024-06-20T05:56:55.736" v="18920" actId="1037"/>
          <ac:spMkLst>
            <pc:docMk/>
            <pc:sldMk cId="2883621880" sldId="299"/>
            <ac:spMk id="2" creationId="{2C310E4F-9FB0-05EE-1987-F909A2B9E42A}"/>
          </ac:spMkLst>
        </pc:spChg>
        <pc:spChg chg="add mod">
          <ac:chgData name="Nithin Hanumanthu" userId="de50d331684fab25" providerId="LiveId" clId="{30044446-523D-4E2A-90E1-E24798BF550C}" dt="2024-06-20T05:57:55.128" v="18940" actId="1037"/>
          <ac:spMkLst>
            <pc:docMk/>
            <pc:sldMk cId="2883621880" sldId="299"/>
            <ac:spMk id="3" creationId="{39574C8D-EC2A-30DB-6E90-1F90407E4348}"/>
          </ac:spMkLst>
        </pc:spChg>
        <pc:spChg chg="add del mod">
          <ac:chgData name="Nithin Hanumanthu" userId="de50d331684fab25" providerId="LiveId" clId="{30044446-523D-4E2A-90E1-E24798BF550C}" dt="2024-06-03T17:31:53.257" v="15117" actId="21"/>
          <ac:spMkLst>
            <pc:docMk/>
            <pc:sldMk cId="2883621880" sldId="299"/>
            <ac:spMk id="4" creationId="{3F4987ED-DF67-2C0C-ACC6-E3417FC6405B}"/>
          </ac:spMkLst>
        </pc:spChg>
        <pc:spChg chg="add del mod">
          <ac:chgData name="Nithin Hanumanthu" userId="de50d331684fab25" providerId="LiveId" clId="{30044446-523D-4E2A-90E1-E24798BF550C}" dt="2024-06-20T05:59:01.666" v="19020" actId="478"/>
          <ac:spMkLst>
            <pc:docMk/>
            <pc:sldMk cId="2883621880" sldId="299"/>
            <ac:spMk id="4" creationId="{9C946AE2-F4BD-9CB6-2704-6A24A3130C70}"/>
          </ac:spMkLst>
        </pc:spChg>
        <pc:spChg chg="add mod">
          <ac:chgData name="Nithin Hanumanthu" userId="de50d331684fab25" providerId="LiveId" clId="{30044446-523D-4E2A-90E1-E24798BF550C}" dt="2024-06-03T17:30:21.966" v="15097" actId="1037"/>
          <ac:spMkLst>
            <pc:docMk/>
            <pc:sldMk cId="2883621880" sldId="299"/>
            <ac:spMk id="17" creationId="{99F10967-9C5E-54CA-AD6C-306936E14560}"/>
          </ac:spMkLst>
        </pc:spChg>
        <pc:spChg chg="add del mod">
          <ac:chgData name="Nithin Hanumanthu" userId="de50d331684fab25" providerId="LiveId" clId="{30044446-523D-4E2A-90E1-E24798BF550C}" dt="2024-06-03T17:31:53.257" v="15117" actId="21"/>
          <ac:spMkLst>
            <pc:docMk/>
            <pc:sldMk cId="2883621880" sldId="299"/>
            <ac:spMk id="18" creationId="{8C8FF9A4-155B-4E1F-BE4D-AAFCEB1FD11E}"/>
          </ac:spMkLst>
        </pc:spChg>
        <pc:spChg chg="add mod">
          <ac:chgData name="Nithin Hanumanthu" userId="de50d331684fab25" providerId="LiveId" clId="{30044446-523D-4E2A-90E1-E24798BF550C}" dt="2024-06-03T17:31:54.645" v="15118"/>
          <ac:spMkLst>
            <pc:docMk/>
            <pc:sldMk cId="2883621880" sldId="299"/>
            <ac:spMk id="22" creationId="{3F4987ED-DF67-2C0C-ACC6-E3417FC6405B}"/>
          </ac:spMkLst>
        </pc:spChg>
        <pc:spChg chg="add del mod">
          <ac:chgData name="Nithin Hanumanthu" userId="de50d331684fab25" providerId="LiveId" clId="{30044446-523D-4E2A-90E1-E24798BF550C}" dt="2024-06-03T17:32:15.862" v="15121" actId="21"/>
          <ac:spMkLst>
            <pc:docMk/>
            <pc:sldMk cId="2883621880" sldId="299"/>
            <ac:spMk id="24" creationId="{8C8FF9A4-155B-4E1F-BE4D-AAFCEB1FD11E}"/>
          </ac:spMkLst>
        </pc:spChg>
        <pc:picChg chg="add del mod">
          <ac:chgData name="Nithin Hanumanthu" userId="de50d331684fab25" providerId="LiveId" clId="{30044446-523D-4E2A-90E1-E24798BF550C}" dt="2024-06-03T17:31:53.257" v="15117" actId="21"/>
          <ac:picMkLst>
            <pc:docMk/>
            <pc:sldMk cId="2883621880" sldId="299"/>
            <ac:picMk id="3" creationId="{7F25D6D8-AEAD-30A4-8E4F-8FE204F5D043}"/>
          </ac:picMkLst>
        </pc:picChg>
        <pc:picChg chg="add del mod">
          <ac:chgData name="Nithin Hanumanthu" userId="de50d331684fab25" providerId="LiveId" clId="{30044446-523D-4E2A-90E1-E24798BF550C}" dt="2024-06-03T17:20:33.646" v="15026" actId="478"/>
          <ac:picMkLst>
            <pc:docMk/>
            <pc:sldMk cId="2883621880" sldId="299"/>
            <ac:picMk id="6" creationId="{5B0EB11C-DA2E-318A-D5EF-635AA864CCD9}"/>
          </ac:picMkLst>
        </pc:picChg>
        <pc:picChg chg="add mod">
          <ac:chgData name="Nithin Hanumanthu" userId="de50d331684fab25" providerId="LiveId" clId="{30044446-523D-4E2A-90E1-E24798BF550C}" dt="2024-06-03T17:24:04.670" v="15053" actId="1076"/>
          <ac:picMkLst>
            <pc:docMk/>
            <pc:sldMk cId="2883621880" sldId="299"/>
            <ac:picMk id="8" creationId="{CC29AE3B-01D9-6CDE-2BF1-A42F524F8827}"/>
          </ac:picMkLst>
        </pc:picChg>
        <pc:picChg chg="add del mod">
          <ac:chgData name="Nithin Hanumanthu" userId="de50d331684fab25" providerId="LiveId" clId="{30044446-523D-4E2A-90E1-E24798BF550C}" dt="2024-06-03T17:21:16.458" v="15033" actId="478"/>
          <ac:picMkLst>
            <pc:docMk/>
            <pc:sldMk cId="2883621880" sldId="299"/>
            <ac:picMk id="10" creationId="{230C1137-9ADA-9E4B-FD19-B0579FB4EEE9}"/>
          </ac:picMkLst>
        </pc:picChg>
        <pc:picChg chg="add mod">
          <ac:chgData name="Nithin Hanumanthu" userId="de50d331684fab25" providerId="LiveId" clId="{30044446-523D-4E2A-90E1-E24798BF550C}" dt="2024-06-03T17:24:33.149" v="15060" actId="1076"/>
          <ac:picMkLst>
            <pc:docMk/>
            <pc:sldMk cId="2883621880" sldId="299"/>
            <ac:picMk id="12" creationId="{C0E7263C-6493-23D0-7629-6646206675DB}"/>
          </ac:picMkLst>
        </pc:picChg>
        <pc:picChg chg="add mod">
          <ac:chgData name="Nithin Hanumanthu" userId="de50d331684fab25" providerId="LiveId" clId="{30044446-523D-4E2A-90E1-E24798BF550C}" dt="2024-06-20T06:02:02.898" v="19298" actId="1076"/>
          <ac:picMkLst>
            <pc:docMk/>
            <pc:sldMk cId="2883621880" sldId="299"/>
            <ac:picMk id="14" creationId="{D721F0A4-4BF8-B856-CACF-BAA1A7FADF54}"/>
          </ac:picMkLst>
        </pc:picChg>
        <pc:picChg chg="add del mod">
          <ac:chgData name="Nithin Hanumanthu" userId="de50d331684fab25" providerId="LiveId" clId="{30044446-523D-4E2A-90E1-E24798BF550C}" dt="2024-06-03T17:31:53.257" v="15117" actId="21"/>
          <ac:picMkLst>
            <pc:docMk/>
            <pc:sldMk cId="2883621880" sldId="299"/>
            <ac:picMk id="16" creationId="{A315DBF7-54DC-2534-45A2-E54AF4A50DA5}"/>
          </ac:picMkLst>
        </pc:picChg>
        <pc:picChg chg="add mod">
          <ac:chgData name="Nithin Hanumanthu" userId="de50d331684fab25" providerId="LiveId" clId="{30044446-523D-4E2A-90E1-E24798BF550C}" dt="2024-06-03T17:31:44.700" v="15116" actId="1076"/>
          <ac:picMkLst>
            <pc:docMk/>
            <pc:sldMk cId="2883621880" sldId="299"/>
            <ac:picMk id="20" creationId="{59C1C40D-AC66-418C-2EDD-8F943E2C5472}"/>
          </ac:picMkLst>
        </pc:picChg>
        <pc:picChg chg="add mod">
          <ac:chgData name="Nithin Hanumanthu" userId="de50d331684fab25" providerId="LiveId" clId="{30044446-523D-4E2A-90E1-E24798BF550C}" dt="2024-06-03T17:31:54.645" v="15118"/>
          <ac:picMkLst>
            <pc:docMk/>
            <pc:sldMk cId="2883621880" sldId="299"/>
            <ac:picMk id="21" creationId="{7F25D6D8-AEAD-30A4-8E4F-8FE204F5D043}"/>
          </ac:picMkLst>
        </pc:picChg>
        <pc:picChg chg="add del mod">
          <ac:chgData name="Nithin Hanumanthu" userId="de50d331684fab25" providerId="LiveId" clId="{30044446-523D-4E2A-90E1-E24798BF550C}" dt="2024-06-03T17:32:15.862" v="15121" actId="21"/>
          <ac:picMkLst>
            <pc:docMk/>
            <pc:sldMk cId="2883621880" sldId="299"/>
            <ac:picMk id="23" creationId="{A315DBF7-54DC-2534-45A2-E54AF4A50DA5}"/>
          </ac:picMkLst>
        </pc:picChg>
        <pc:cxnChg chg="add mod">
          <ac:chgData name="Nithin Hanumanthu" userId="de50d331684fab25" providerId="LiveId" clId="{30044446-523D-4E2A-90E1-E24798BF550C}" dt="2024-06-20T05:59:15.750" v="19026" actId="1037"/>
          <ac:cxnSpMkLst>
            <pc:docMk/>
            <pc:sldMk cId="2883621880" sldId="299"/>
            <ac:cxnSpMk id="6" creationId="{693950A3-7012-C04E-81C8-43B54501F36B}"/>
          </ac:cxnSpMkLst>
        </pc:cxnChg>
        <pc:cxnChg chg="add mod">
          <ac:chgData name="Nithin Hanumanthu" userId="de50d331684fab25" providerId="LiveId" clId="{30044446-523D-4E2A-90E1-E24798BF550C}" dt="2024-06-20T05:59:57.880" v="19148" actId="1038"/>
          <ac:cxnSpMkLst>
            <pc:docMk/>
            <pc:sldMk cId="2883621880" sldId="299"/>
            <ac:cxnSpMk id="7" creationId="{10A43F7E-CE3E-A43A-CBDB-243AC134D821}"/>
          </ac:cxnSpMkLst>
        </pc:cxnChg>
        <pc:cxnChg chg="add mod">
          <ac:chgData name="Nithin Hanumanthu" userId="de50d331684fab25" providerId="LiveId" clId="{30044446-523D-4E2A-90E1-E24798BF550C}" dt="2024-06-20T05:59:48.366" v="19147" actId="1038"/>
          <ac:cxnSpMkLst>
            <pc:docMk/>
            <pc:sldMk cId="2883621880" sldId="299"/>
            <ac:cxnSpMk id="9" creationId="{26051EB2-2654-FBB6-C86D-180F36659F81}"/>
          </ac:cxnSpMkLst>
        </pc:cxnChg>
        <pc:cxnChg chg="add mod">
          <ac:chgData name="Nithin Hanumanthu" userId="de50d331684fab25" providerId="LiveId" clId="{30044446-523D-4E2A-90E1-E24798BF550C}" dt="2024-06-20T06:01:23.775" v="19230" actId="1037"/>
          <ac:cxnSpMkLst>
            <pc:docMk/>
            <pc:sldMk cId="2883621880" sldId="299"/>
            <ac:cxnSpMk id="11" creationId="{483EA9A1-2ADB-F797-C19A-539352D9058B}"/>
          </ac:cxnSpMkLst>
        </pc:cxnChg>
        <pc:cxnChg chg="add mod">
          <ac:chgData name="Nithin Hanumanthu" userId="de50d331684fab25" providerId="LiveId" clId="{30044446-523D-4E2A-90E1-E24798BF550C}" dt="2024-06-20T06:01:29.731" v="19234" actId="1036"/>
          <ac:cxnSpMkLst>
            <pc:docMk/>
            <pc:sldMk cId="2883621880" sldId="299"/>
            <ac:cxnSpMk id="13" creationId="{98940B3F-C2CD-84B9-6DC3-3FEA73417335}"/>
          </ac:cxnSpMkLst>
        </pc:cxnChg>
        <pc:cxnChg chg="add del">
          <ac:chgData name="Nithin Hanumanthu" userId="de50d331684fab25" providerId="LiveId" clId="{30044446-523D-4E2A-90E1-E24798BF550C}" dt="2024-06-20T06:00:58.059" v="19153" actId="11529"/>
          <ac:cxnSpMkLst>
            <pc:docMk/>
            <pc:sldMk cId="2883621880" sldId="299"/>
            <ac:cxnSpMk id="16" creationId="{A2AF18BA-D6FF-38D7-B3F9-0FA7952151FA}"/>
          </ac:cxnSpMkLst>
        </pc:cxnChg>
        <pc:cxnChg chg="add mod">
          <ac:chgData name="Nithin Hanumanthu" userId="de50d331684fab25" providerId="LiveId" clId="{30044446-523D-4E2A-90E1-E24798BF550C}" dt="2024-06-20T06:01:45.534" v="19297" actId="1037"/>
          <ac:cxnSpMkLst>
            <pc:docMk/>
            <pc:sldMk cId="2883621880" sldId="299"/>
            <ac:cxnSpMk id="18" creationId="{A3FA3C2F-E329-5AE2-4891-5DA12C3B956B}"/>
          </ac:cxnSpMkLst>
        </pc:cxnChg>
        <pc:cxnChg chg="add mod">
          <ac:chgData name="Nithin Hanumanthu" userId="de50d331684fab25" providerId="LiveId" clId="{30044446-523D-4E2A-90E1-E24798BF550C}" dt="2024-06-20T06:02:50.250" v="19317" actId="1037"/>
          <ac:cxnSpMkLst>
            <pc:docMk/>
            <pc:sldMk cId="2883621880" sldId="299"/>
            <ac:cxnSpMk id="20" creationId="{29BC51E9-ED0B-A4B2-ADF1-B3A1D11E660A}"/>
          </ac:cxnSpMkLst>
        </pc:cxnChg>
        <pc:cxnChg chg="add mod">
          <ac:chgData name="Nithin Hanumanthu" userId="de50d331684fab25" providerId="LiveId" clId="{30044446-523D-4E2A-90E1-E24798BF550C}" dt="2024-06-20T06:03:01.357" v="19328" actId="1037"/>
          <ac:cxnSpMkLst>
            <pc:docMk/>
            <pc:sldMk cId="2883621880" sldId="299"/>
            <ac:cxnSpMk id="24" creationId="{D7D237BC-D9AF-259A-CF3E-291B4514655A}"/>
          </ac:cxnSpMkLst>
        </pc:cxnChg>
        <pc:cxnChg chg="add mod">
          <ac:chgData name="Nithin Hanumanthu" userId="de50d331684fab25" providerId="LiveId" clId="{30044446-523D-4E2A-90E1-E24798BF550C}" dt="2024-06-20T06:02:56.362" v="19321" actId="1037"/>
          <ac:cxnSpMkLst>
            <pc:docMk/>
            <pc:sldMk cId="2883621880" sldId="299"/>
            <ac:cxnSpMk id="26" creationId="{D9E08B10-0977-EB09-0174-49420B9825E4}"/>
          </ac:cxnSpMkLst>
        </pc:cxnChg>
      </pc:sldChg>
      <pc:sldChg chg="addSp modSp new mod modAnim">
        <pc:chgData name="Nithin Hanumanthu" userId="de50d331684fab25" providerId="LiveId" clId="{30044446-523D-4E2A-90E1-E24798BF550C}" dt="2024-06-20T07:41:58.686" v="19515" actId="1037"/>
        <pc:sldMkLst>
          <pc:docMk/>
          <pc:sldMk cId="2104660798" sldId="300"/>
        </pc:sldMkLst>
        <pc:spChg chg="add mod">
          <ac:chgData name="Nithin Hanumanthu" userId="de50d331684fab25" providerId="LiveId" clId="{30044446-523D-4E2A-90E1-E24798BF550C}" dt="2024-06-03T17:46:15.832" v="15203" actId="1037"/>
          <ac:spMkLst>
            <pc:docMk/>
            <pc:sldMk cId="2104660798" sldId="300"/>
            <ac:spMk id="4" creationId="{9A80F8D5-7864-ED40-82B7-7BC3D56BBC69}"/>
          </ac:spMkLst>
        </pc:spChg>
        <pc:spChg chg="add mod">
          <ac:chgData name="Nithin Hanumanthu" userId="de50d331684fab25" providerId="LiveId" clId="{30044446-523D-4E2A-90E1-E24798BF550C}" dt="2024-06-20T07:41:37.331" v="19445" actId="1035"/>
          <ac:spMkLst>
            <pc:docMk/>
            <pc:sldMk cId="2104660798" sldId="300"/>
            <ac:spMk id="5" creationId="{DCB2C63A-580F-2B46-F6C4-510EA83B5119}"/>
          </ac:spMkLst>
        </pc:spChg>
        <pc:spChg chg="add mod">
          <ac:chgData name="Nithin Hanumanthu" userId="de50d331684fab25" providerId="LiveId" clId="{30044446-523D-4E2A-90E1-E24798BF550C}" dt="2024-06-20T07:41:58.686" v="19515" actId="1037"/>
          <ac:spMkLst>
            <pc:docMk/>
            <pc:sldMk cId="2104660798" sldId="300"/>
            <ac:spMk id="9" creationId="{8B757D2E-EDC9-3C92-B79E-1A12C10A008D}"/>
          </ac:spMkLst>
        </pc:spChg>
        <pc:spChg chg="add mod">
          <ac:chgData name="Nithin Hanumanthu" userId="de50d331684fab25" providerId="LiveId" clId="{30044446-523D-4E2A-90E1-E24798BF550C}" dt="2024-06-03T18:24:21.119" v="15731" actId="20577"/>
          <ac:spMkLst>
            <pc:docMk/>
            <pc:sldMk cId="2104660798" sldId="300"/>
            <ac:spMk id="24" creationId="{8C8FF9A4-155B-4E1F-BE4D-AAFCEB1FD11E}"/>
          </ac:spMkLst>
        </pc:spChg>
        <pc:picChg chg="add mod">
          <ac:chgData name="Nithin Hanumanthu" userId="de50d331684fab25" providerId="LiveId" clId="{30044446-523D-4E2A-90E1-E24798BF550C}" dt="2024-06-03T17:32:50.607" v="15129" actId="14100"/>
          <ac:picMkLst>
            <pc:docMk/>
            <pc:sldMk cId="2104660798" sldId="300"/>
            <ac:picMk id="3" creationId="{BA73C581-2DAC-3EAA-C1F5-7FA430F69687}"/>
          </ac:picMkLst>
        </pc:picChg>
        <pc:picChg chg="add mod">
          <ac:chgData name="Nithin Hanumanthu" userId="de50d331684fab25" providerId="LiveId" clId="{30044446-523D-4E2A-90E1-E24798BF550C}" dt="2024-06-20T07:41:49.694" v="19474" actId="1038"/>
          <ac:picMkLst>
            <pc:docMk/>
            <pc:sldMk cId="2104660798" sldId="300"/>
            <ac:picMk id="7" creationId="{EF7A659C-3557-B8AD-D7B8-75798410CC82}"/>
          </ac:picMkLst>
        </pc:picChg>
        <pc:picChg chg="add mod">
          <ac:chgData name="Nithin Hanumanthu" userId="de50d331684fab25" providerId="LiveId" clId="{30044446-523D-4E2A-90E1-E24798BF550C}" dt="2024-06-20T07:41:49.694" v="19474" actId="1038"/>
          <ac:picMkLst>
            <pc:docMk/>
            <pc:sldMk cId="2104660798" sldId="300"/>
            <ac:picMk id="8" creationId="{BC130A43-91F4-AC61-94A6-E35C8027E512}"/>
          </ac:picMkLst>
        </pc:picChg>
        <pc:picChg chg="add mod">
          <ac:chgData name="Nithin Hanumanthu" userId="de50d331684fab25" providerId="LiveId" clId="{30044446-523D-4E2A-90E1-E24798BF550C}" dt="2024-06-03T17:32:56.547" v="15137" actId="1037"/>
          <ac:picMkLst>
            <pc:docMk/>
            <pc:sldMk cId="2104660798" sldId="300"/>
            <ac:picMk id="23" creationId="{A315DBF7-54DC-2534-45A2-E54AF4A50DA5}"/>
          </ac:picMkLst>
        </pc:picChg>
      </pc:sldChg>
      <pc:sldChg chg="addSp delSp modSp new mod modAnim">
        <pc:chgData name="Nithin Hanumanthu" userId="de50d331684fab25" providerId="LiveId" clId="{30044446-523D-4E2A-90E1-E24798BF550C}" dt="2024-06-03T18:20:31.698" v="15700"/>
        <pc:sldMkLst>
          <pc:docMk/>
          <pc:sldMk cId="3385521038" sldId="301"/>
        </pc:sldMkLst>
        <pc:spChg chg="add del">
          <ac:chgData name="Nithin Hanumanthu" userId="de50d331684fab25" providerId="LiveId" clId="{30044446-523D-4E2A-90E1-E24798BF550C}" dt="2024-06-03T17:56:07.342" v="15566" actId="478"/>
          <ac:spMkLst>
            <pc:docMk/>
            <pc:sldMk cId="3385521038" sldId="301"/>
            <ac:spMk id="8" creationId="{6B9A32C9-74DB-6B08-2A96-D9491BC6A2C2}"/>
          </ac:spMkLst>
        </pc:spChg>
        <pc:picChg chg="add del mod">
          <ac:chgData name="Nithin Hanumanthu" userId="de50d331684fab25" providerId="LiveId" clId="{30044446-523D-4E2A-90E1-E24798BF550C}" dt="2024-06-03T17:55:21.683" v="15558" actId="478"/>
          <ac:picMkLst>
            <pc:docMk/>
            <pc:sldMk cId="3385521038" sldId="301"/>
            <ac:picMk id="3" creationId="{F7A721E3-6490-2B89-2986-7C23B788E1AC}"/>
          </ac:picMkLst>
        </pc:picChg>
        <pc:picChg chg="add mod">
          <ac:chgData name="Nithin Hanumanthu" userId="de50d331684fab25" providerId="LiveId" clId="{30044446-523D-4E2A-90E1-E24798BF550C}" dt="2024-06-03T17:56:41.524" v="15626" actId="1036"/>
          <ac:picMkLst>
            <pc:docMk/>
            <pc:sldMk cId="3385521038" sldId="301"/>
            <ac:picMk id="5" creationId="{741FAFCD-0F33-D227-58D7-842236E32FF0}"/>
          </ac:picMkLst>
        </pc:picChg>
        <pc:picChg chg="add del mod">
          <ac:chgData name="Nithin Hanumanthu" userId="de50d331684fab25" providerId="LiveId" clId="{30044446-523D-4E2A-90E1-E24798BF550C}" dt="2024-06-03T18:00:14.281" v="15627" actId="478"/>
          <ac:picMkLst>
            <pc:docMk/>
            <pc:sldMk cId="3385521038" sldId="301"/>
            <ac:picMk id="7" creationId="{BA0D9105-D9DE-C124-2AF9-F134DDB7C00F}"/>
          </ac:picMkLst>
        </pc:picChg>
        <pc:picChg chg="add del mod">
          <ac:chgData name="Nithin Hanumanthu" userId="de50d331684fab25" providerId="LiveId" clId="{30044446-523D-4E2A-90E1-E24798BF550C}" dt="2024-06-03T18:11:22.269" v="15684" actId="478"/>
          <ac:picMkLst>
            <pc:docMk/>
            <pc:sldMk cId="3385521038" sldId="301"/>
            <ac:picMk id="10" creationId="{BB89529B-00F5-D7AA-B07E-E2DD49900142}"/>
          </ac:picMkLst>
        </pc:picChg>
        <pc:picChg chg="add mod">
          <ac:chgData name="Nithin Hanumanthu" userId="de50d331684fab25" providerId="LiveId" clId="{30044446-523D-4E2A-90E1-E24798BF550C}" dt="2024-06-03T18:19:21.138" v="15691" actId="1076"/>
          <ac:picMkLst>
            <pc:docMk/>
            <pc:sldMk cId="3385521038" sldId="301"/>
            <ac:picMk id="15" creationId="{391F8F6D-1E62-E5C7-0846-B1C7DDD9DD31}"/>
          </ac:picMkLst>
        </pc:picChg>
        <pc:picChg chg="add mod">
          <ac:chgData name="Nithin Hanumanthu" userId="de50d331684fab25" providerId="LiveId" clId="{30044446-523D-4E2A-90E1-E24798BF550C}" dt="2024-06-03T18:20:26.683" v="15699" actId="1076"/>
          <ac:picMkLst>
            <pc:docMk/>
            <pc:sldMk cId="3385521038" sldId="301"/>
            <ac:picMk id="17" creationId="{93767DA2-4125-E3B3-5563-68E020080A11}"/>
          </ac:picMkLst>
        </pc:picChg>
        <pc:cxnChg chg="add mod">
          <ac:chgData name="Nithin Hanumanthu" userId="de50d331684fab25" providerId="LiveId" clId="{30044446-523D-4E2A-90E1-E24798BF550C}" dt="2024-06-03T18:01:32.738" v="15682" actId="208"/>
          <ac:cxnSpMkLst>
            <pc:docMk/>
            <pc:sldMk cId="3385521038" sldId="301"/>
            <ac:cxnSpMk id="12" creationId="{C4F7BF43-C6F2-2024-36BF-D07509CB1A89}"/>
          </ac:cxnSpMkLst>
        </pc:cxnChg>
      </pc:sldChg>
      <pc:sldChg chg="addSp modSp new mod ord modAnim">
        <pc:chgData name="Nithin Hanumanthu" userId="de50d331684fab25" providerId="LiveId" clId="{30044446-523D-4E2A-90E1-E24798BF550C}" dt="2024-06-18T16:53:42.957" v="18675" actId="20578"/>
        <pc:sldMkLst>
          <pc:docMk/>
          <pc:sldMk cId="3062227411" sldId="302"/>
        </pc:sldMkLst>
        <pc:picChg chg="add mod">
          <ac:chgData name="Nithin Hanumanthu" userId="de50d331684fab25" providerId="LiveId" clId="{30044446-523D-4E2A-90E1-E24798BF550C}" dt="2024-06-03T18:44:10.548" v="16199" actId="14100"/>
          <ac:picMkLst>
            <pc:docMk/>
            <pc:sldMk cId="3062227411" sldId="302"/>
            <ac:picMk id="3" creationId="{89CA8163-B397-A688-8923-027093A83FE9}"/>
          </ac:picMkLst>
        </pc:picChg>
        <pc:picChg chg="add mod">
          <ac:chgData name="Nithin Hanumanthu" userId="de50d331684fab25" providerId="LiveId" clId="{30044446-523D-4E2A-90E1-E24798BF550C}" dt="2024-06-03T18:44:04.981" v="16198" actId="14100"/>
          <ac:picMkLst>
            <pc:docMk/>
            <pc:sldMk cId="3062227411" sldId="302"/>
            <ac:picMk id="5" creationId="{08942DC7-8669-C67C-F083-0B1D3D30734E}"/>
          </ac:picMkLst>
        </pc:picChg>
      </pc:sldChg>
      <pc:sldChg chg="addSp delSp modSp new mod setBg">
        <pc:chgData name="Nithin Hanumanthu" userId="de50d331684fab25" providerId="LiveId" clId="{30044446-523D-4E2A-90E1-E24798BF550C}" dt="2024-06-20T06:35:36.443" v="19408" actId="1035"/>
        <pc:sldMkLst>
          <pc:docMk/>
          <pc:sldMk cId="812770168" sldId="303"/>
        </pc:sldMkLst>
        <pc:spChg chg="add mod">
          <ac:chgData name="Nithin Hanumanthu" userId="de50d331684fab25" providerId="LiveId" clId="{30044446-523D-4E2A-90E1-E24798BF550C}" dt="2024-06-20T06:35:36.443" v="19408" actId="1035"/>
          <ac:spMkLst>
            <pc:docMk/>
            <pc:sldMk cId="812770168" sldId="303"/>
            <ac:spMk id="2" creationId="{47B67D87-0EC6-F1EA-50C5-11D3CCB50918}"/>
          </ac:spMkLst>
        </pc:spChg>
        <pc:picChg chg="add del mod">
          <ac:chgData name="Nithin Hanumanthu" userId="de50d331684fab25" providerId="LiveId" clId="{30044446-523D-4E2A-90E1-E24798BF550C}" dt="2024-06-18T16:52:46.973" v="18672" actId="478"/>
          <ac:picMkLst>
            <pc:docMk/>
            <pc:sldMk cId="812770168" sldId="303"/>
            <ac:picMk id="2050" creationId="{E6FC6742-4745-8904-5336-C26828278AA6}"/>
          </ac:picMkLst>
        </pc:picChg>
      </pc:sldChg>
      <pc:sldChg chg="new del">
        <pc:chgData name="Nithin Hanumanthu" userId="de50d331684fab25" providerId="LiveId" clId="{30044446-523D-4E2A-90E1-E24798BF550C}" dt="2024-06-03T18:38:52.786" v="16071" actId="47"/>
        <pc:sldMkLst>
          <pc:docMk/>
          <pc:sldMk cId="2285578897" sldId="304"/>
        </pc:sldMkLst>
      </pc:sldChg>
      <pc:sldChg chg="addSp modSp new mod modAnim">
        <pc:chgData name="Nithin Hanumanthu" userId="de50d331684fab25" providerId="LiveId" clId="{30044446-523D-4E2A-90E1-E24798BF550C}" dt="2024-06-03T18:48:35.729" v="16288"/>
        <pc:sldMkLst>
          <pc:docMk/>
          <pc:sldMk cId="2695267559" sldId="304"/>
        </pc:sldMkLst>
        <pc:spChg chg="add mod">
          <ac:chgData name="Nithin Hanumanthu" userId="de50d331684fab25" providerId="LiveId" clId="{30044446-523D-4E2A-90E1-E24798BF550C}" dt="2024-06-03T18:46:11.024" v="16256" actId="255"/>
          <ac:spMkLst>
            <pc:docMk/>
            <pc:sldMk cId="2695267559" sldId="304"/>
            <ac:spMk id="6" creationId="{1EC47691-0D17-0881-9725-DC58EEB668E0}"/>
          </ac:spMkLst>
        </pc:spChg>
        <pc:spChg chg="add mod">
          <ac:chgData name="Nithin Hanumanthu" userId="de50d331684fab25" providerId="LiveId" clId="{30044446-523D-4E2A-90E1-E24798BF550C}" dt="2024-06-03T18:46:20.149" v="16258" actId="255"/>
          <ac:spMkLst>
            <pc:docMk/>
            <pc:sldMk cId="2695267559" sldId="304"/>
            <ac:spMk id="7" creationId="{9CDF8B1F-6639-E3E0-D551-3D64AB01EF57}"/>
          </ac:spMkLst>
        </pc:spChg>
        <pc:spChg chg="add mod">
          <ac:chgData name="Nithin Hanumanthu" userId="de50d331684fab25" providerId="LiveId" clId="{30044446-523D-4E2A-90E1-E24798BF550C}" dt="2024-06-03T18:46:55.987" v="16269" actId="1035"/>
          <ac:spMkLst>
            <pc:docMk/>
            <pc:sldMk cId="2695267559" sldId="304"/>
            <ac:spMk id="8" creationId="{A600E7A4-B3B9-C253-C3EB-212985DA9560}"/>
          </ac:spMkLst>
        </pc:spChg>
        <pc:spChg chg="add mod">
          <ac:chgData name="Nithin Hanumanthu" userId="de50d331684fab25" providerId="LiveId" clId="{30044446-523D-4E2A-90E1-E24798BF550C}" dt="2024-06-03T18:48:22.867" v="16286" actId="1035"/>
          <ac:spMkLst>
            <pc:docMk/>
            <pc:sldMk cId="2695267559" sldId="304"/>
            <ac:spMk id="9" creationId="{F3EAB9BD-6A12-A627-8C8F-9875F90CC496}"/>
          </ac:spMkLst>
        </pc:spChg>
        <pc:picChg chg="add mod">
          <ac:chgData name="Nithin Hanumanthu" userId="de50d331684fab25" providerId="LiveId" clId="{30044446-523D-4E2A-90E1-E24798BF550C}" dt="2024-06-03T18:45:18.084" v="16211" actId="1076"/>
          <ac:picMkLst>
            <pc:docMk/>
            <pc:sldMk cId="2695267559" sldId="304"/>
            <ac:picMk id="3" creationId="{589EDCE6-FB24-8B13-BC4A-666E9B332F99}"/>
          </ac:picMkLst>
        </pc:picChg>
        <pc:picChg chg="add mod">
          <ac:chgData name="Nithin Hanumanthu" userId="de50d331684fab25" providerId="LiveId" clId="{30044446-523D-4E2A-90E1-E24798BF550C}" dt="2024-06-03T18:47:03.500" v="16272" actId="1076"/>
          <ac:picMkLst>
            <pc:docMk/>
            <pc:sldMk cId="2695267559" sldId="304"/>
            <ac:picMk id="5" creationId="{46376F3E-2BD1-94D9-7993-452F472BDCEB}"/>
          </ac:picMkLst>
        </pc:picChg>
      </pc:sldChg>
      <pc:sldChg chg="add del setBg">
        <pc:chgData name="Nithin Hanumanthu" userId="de50d331684fab25" providerId="LiveId" clId="{30044446-523D-4E2A-90E1-E24798BF550C}" dt="2024-06-03T18:39:04.068" v="16073" actId="47"/>
        <pc:sldMkLst>
          <pc:docMk/>
          <pc:sldMk cId="3486043356" sldId="304"/>
        </pc:sldMkLst>
      </pc:sldChg>
      <pc:sldChg chg="addSp delSp modSp new mod ord">
        <pc:chgData name="Nithin Hanumanthu" userId="de50d331684fab25" providerId="LiveId" clId="{30044446-523D-4E2A-90E1-E24798BF550C}" dt="2024-06-19T15:50:27.655" v="18818" actId="20577"/>
        <pc:sldMkLst>
          <pc:docMk/>
          <pc:sldMk cId="1118999065" sldId="305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1118999065" sldId="305"/>
            <ac:spMk id="2" creationId="{2047B9E5-B620-CE18-5147-65A9065653B7}"/>
          </ac:spMkLst>
        </pc:spChg>
        <pc:spChg chg="add del mod">
          <ac:chgData name="Nithin Hanumanthu" userId="de50d331684fab25" providerId="LiveId" clId="{30044446-523D-4E2A-90E1-E24798BF550C}" dt="2024-06-19T15:50:27.655" v="18818" actId="20577"/>
          <ac:spMkLst>
            <pc:docMk/>
            <pc:sldMk cId="1118999065" sldId="305"/>
            <ac:spMk id="3" creationId="{13787856-1C47-A998-027C-5C800C1F6A67}"/>
          </ac:spMkLst>
        </pc:spChg>
        <pc:spChg chg="add mod">
          <ac:chgData name="Nithin Hanumanthu" userId="de50d331684fab25" providerId="LiveId" clId="{30044446-523D-4E2A-90E1-E24798BF550C}" dt="2024-06-15T11:30:47.234" v="17035" actId="478"/>
          <ac:spMkLst>
            <pc:docMk/>
            <pc:sldMk cId="1118999065" sldId="305"/>
            <ac:spMk id="4" creationId="{C27FE75F-BB23-C966-8BAD-85211BB5E034}"/>
          </ac:spMkLst>
        </pc:spChg>
        <pc:picChg chg="add del mod">
          <ac:chgData name="Nithin Hanumanthu" userId="de50d331684fab25" providerId="LiveId" clId="{30044446-523D-4E2A-90E1-E24798BF550C}" dt="2024-06-15T11:31:30.713" v="17039" actId="478"/>
          <ac:picMkLst>
            <pc:docMk/>
            <pc:sldMk cId="1118999065" sldId="305"/>
            <ac:picMk id="6" creationId="{F8CE134E-6374-53C8-40DB-A9E778A06CE1}"/>
          </ac:picMkLst>
        </pc:picChg>
        <pc:picChg chg="add mod">
          <ac:chgData name="Nithin Hanumanthu" userId="de50d331684fab25" providerId="LiveId" clId="{30044446-523D-4E2A-90E1-E24798BF550C}" dt="2024-06-15T11:37:12.952" v="17048" actId="1076"/>
          <ac:picMkLst>
            <pc:docMk/>
            <pc:sldMk cId="1118999065" sldId="305"/>
            <ac:picMk id="8" creationId="{1DBB7300-F14A-E3BE-03B7-B854A247A9EE}"/>
          </ac:picMkLst>
        </pc:picChg>
        <pc:picChg chg="add del">
          <ac:chgData name="Nithin Hanumanthu" userId="de50d331684fab25" providerId="LiveId" clId="{30044446-523D-4E2A-90E1-E24798BF550C}" dt="2024-06-15T11:30:56.167" v="17037" actId="478"/>
          <ac:picMkLst>
            <pc:docMk/>
            <pc:sldMk cId="1118999065" sldId="305"/>
            <ac:picMk id="1026" creationId="{A2F52B78-F667-7E84-C32E-7DF320B5E13C}"/>
          </ac:picMkLst>
        </pc:picChg>
        <pc:picChg chg="add del">
          <ac:chgData name="Nithin Hanumanthu" userId="de50d331684fab25" providerId="LiveId" clId="{30044446-523D-4E2A-90E1-E24798BF550C}" dt="2024-06-15T11:32:29.167" v="17041" actId="478"/>
          <ac:picMkLst>
            <pc:docMk/>
            <pc:sldMk cId="1118999065" sldId="305"/>
            <ac:picMk id="1028" creationId="{0B5E114F-D828-D23E-4A73-6F4CBD1BFEB6}"/>
          </ac:picMkLst>
        </pc:picChg>
        <pc:picChg chg="add del">
          <ac:chgData name="Nithin Hanumanthu" userId="de50d331684fab25" providerId="LiveId" clId="{30044446-523D-4E2A-90E1-E24798BF550C}" dt="2024-06-15T11:35:42.284" v="17043" actId="478"/>
          <ac:picMkLst>
            <pc:docMk/>
            <pc:sldMk cId="1118999065" sldId="305"/>
            <ac:picMk id="1030" creationId="{FE603183-C684-4857-0837-5CAA42C6EF91}"/>
          </ac:picMkLst>
        </pc:picChg>
      </pc:sldChg>
      <pc:sldChg chg="new del">
        <pc:chgData name="Nithin Hanumanthu" userId="de50d331684fab25" providerId="LiveId" clId="{30044446-523D-4E2A-90E1-E24798BF550C}" dt="2024-06-03T18:50:18.962" v="16303" actId="47"/>
        <pc:sldMkLst>
          <pc:docMk/>
          <pc:sldMk cId="3548448298" sldId="305"/>
        </pc:sldMkLst>
      </pc:sldChg>
      <pc:sldChg chg="addSp delSp modSp new mod modAnim">
        <pc:chgData name="Nithin Hanumanthu" userId="de50d331684fab25" providerId="LiveId" clId="{30044446-523D-4E2A-90E1-E24798BF550C}" dt="2024-06-18T17:05:35.371" v="18705"/>
        <pc:sldMkLst>
          <pc:docMk/>
          <pc:sldMk cId="1051836697" sldId="306"/>
        </pc:sldMkLst>
        <pc:spChg chg="mod">
          <ac:chgData name="Nithin Hanumanthu" userId="de50d331684fab25" providerId="LiveId" clId="{30044446-523D-4E2A-90E1-E24798BF550C}" dt="2024-06-18T16:43:17.186" v="18138"/>
          <ac:spMkLst>
            <pc:docMk/>
            <pc:sldMk cId="1051836697" sldId="306"/>
            <ac:spMk id="2" creationId="{F94333E2-2E1E-1289-5060-392796F840E6}"/>
          </ac:spMkLst>
        </pc:spChg>
        <pc:spChg chg="add del mod">
          <ac:chgData name="Nithin Hanumanthu" userId="de50d331684fab25" providerId="LiveId" clId="{30044446-523D-4E2A-90E1-E24798BF550C}" dt="2024-06-18T17:05:09.027" v="18704" actId="20577"/>
          <ac:spMkLst>
            <pc:docMk/>
            <pc:sldMk cId="1051836697" sldId="306"/>
            <ac:spMk id="3" creationId="{69D6C885-937A-4AEE-4BB0-CC53F4E79721}"/>
          </ac:spMkLst>
        </pc:spChg>
        <pc:spChg chg="add mod">
          <ac:chgData name="Nithin Hanumanthu" userId="de50d331684fab25" providerId="LiveId" clId="{30044446-523D-4E2A-90E1-E24798BF550C}" dt="2024-06-18T17:00:19.611" v="18680" actId="478"/>
          <ac:spMkLst>
            <pc:docMk/>
            <pc:sldMk cId="1051836697" sldId="306"/>
            <ac:spMk id="4" creationId="{1DA0ECE9-E429-34C5-7DF9-64E9238382FD}"/>
          </ac:spMkLst>
        </pc:spChg>
        <pc:picChg chg="add del">
          <ac:chgData name="Nithin Hanumanthu" userId="de50d331684fab25" providerId="LiveId" clId="{30044446-523D-4E2A-90E1-E24798BF550C}" dt="2024-06-18T17:00:21.402" v="18681" actId="478"/>
          <ac:picMkLst>
            <pc:docMk/>
            <pc:sldMk cId="1051836697" sldId="306"/>
            <ac:picMk id="2050" creationId="{399460A2-A56A-BA32-5658-05EE2F933C58}"/>
          </ac:picMkLst>
        </pc:picChg>
      </pc:sldChg>
      <pc:sldMasterChg chg="setBg modSldLayout">
        <pc:chgData name="Nithin Hanumanthu" userId="de50d331684fab25" providerId="LiveId" clId="{30044446-523D-4E2A-90E1-E24798BF550C}" dt="2024-05-26T06:18:45" v="503"/>
        <pc:sldMasterMkLst>
          <pc:docMk/>
          <pc:sldMasterMk cId="1886616906" sldId="2147483648"/>
        </pc:sldMasterMkLst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1886616906" sldId="2147483648"/>
            <pc:sldLayoutMk cId="2750556729" sldId="2147483649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1886616906" sldId="2147483648"/>
            <pc:sldLayoutMk cId="1986705227" sldId="2147483650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1886616906" sldId="2147483648"/>
            <pc:sldLayoutMk cId="3467051591" sldId="2147483651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1886616906" sldId="2147483648"/>
            <pc:sldLayoutMk cId="448957191" sldId="2147483652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1886616906" sldId="2147483648"/>
            <pc:sldLayoutMk cId="1383180173" sldId="2147483653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1886616906" sldId="2147483648"/>
            <pc:sldLayoutMk cId="928054491" sldId="2147483654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1886616906" sldId="2147483648"/>
            <pc:sldLayoutMk cId="803624258" sldId="2147483655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1886616906" sldId="2147483648"/>
            <pc:sldLayoutMk cId="2042366676" sldId="2147483656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1886616906" sldId="2147483648"/>
            <pc:sldLayoutMk cId="1743724947" sldId="2147483657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1886616906" sldId="2147483648"/>
            <pc:sldLayoutMk cId="541758539" sldId="2147483658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1886616906" sldId="2147483648"/>
            <pc:sldLayoutMk cId="3711973262" sldId="2147483659"/>
          </pc:sldLayoutMkLst>
        </pc:sldLayoutChg>
      </pc:sldMasterChg>
      <pc:sldMasterChg chg="setBg modSldLayout">
        <pc:chgData name="Nithin Hanumanthu" userId="de50d331684fab25" providerId="LiveId" clId="{30044446-523D-4E2A-90E1-E24798BF550C}" dt="2024-05-26T06:18:45" v="503"/>
        <pc:sldMasterMkLst>
          <pc:docMk/>
          <pc:sldMasterMk cId="3170807695" sldId="2147483660"/>
        </pc:sldMasterMkLst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3170807695" sldId="2147483660"/>
            <pc:sldLayoutMk cId="3410168639" sldId="2147483661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3170807695" sldId="2147483660"/>
            <pc:sldLayoutMk cId="2985320953" sldId="2147483662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3170807695" sldId="2147483660"/>
            <pc:sldLayoutMk cId="3881365201" sldId="2147483663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3170807695" sldId="2147483660"/>
            <pc:sldLayoutMk cId="1953547166" sldId="2147483664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3170807695" sldId="2147483660"/>
            <pc:sldLayoutMk cId="2545008616" sldId="2147483665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3170807695" sldId="2147483660"/>
            <pc:sldLayoutMk cId="1351023356" sldId="2147483666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3170807695" sldId="2147483660"/>
            <pc:sldLayoutMk cId="35422196" sldId="2147483667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3170807695" sldId="2147483660"/>
            <pc:sldLayoutMk cId="3246617347" sldId="2147483668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3170807695" sldId="2147483660"/>
            <pc:sldLayoutMk cId="2896732294" sldId="2147483669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3170807695" sldId="2147483660"/>
            <pc:sldLayoutMk cId="1183245387" sldId="2147483670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3170807695" sldId="2147483660"/>
            <pc:sldLayoutMk cId="2206787786" sldId="2147483671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3170807695" sldId="2147483660"/>
            <pc:sldLayoutMk cId="3109168760" sldId="2147483672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3170807695" sldId="2147483660"/>
            <pc:sldLayoutMk cId="1063562950" sldId="2147483673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3170807695" sldId="2147483660"/>
            <pc:sldLayoutMk cId="3078033449" sldId="2147483674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3170807695" sldId="2147483660"/>
            <pc:sldLayoutMk cId="4182317966" sldId="2147483675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3170807695" sldId="2147483660"/>
            <pc:sldLayoutMk cId="3296721414" sldId="2147483676"/>
          </pc:sldLayoutMkLst>
        </pc:sldLayoutChg>
        <pc:sldLayoutChg chg="setBg">
          <pc:chgData name="Nithin Hanumanthu" userId="de50d331684fab25" providerId="LiveId" clId="{30044446-523D-4E2A-90E1-E24798BF550C}" dt="2024-05-26T06:18:45" v="503"/>
          <pc:sldLayoutMkLst>
            <pc:docMk/>
            <pc:sldMasterMk cId="3170807695" sldId="2147483660"/>
            <pc:sldLayoutMk cId="2662962592" sldId="2147483677"/>
          </pc:sldLayoutMkLst>
        </pc:sldLayoutChg>
      </pc:sldMasterChg>
      <pc:sldMasterChg chg="setBg modSldLayout">
        <pc:chgData name="Nithin Hanumanthu" userId="de50d331684fab25" providerId="LiveId" clId="{30044446-523D-4E2A-90E1-E24798BF550C}" dt="2024-06-18T16:43:23.533" v="18139"/>
        <pc:sldMasterMkLst>
          <pc:docMk/>
          <pc:sldMasterMk cId="3549763791" sldId="2147483678"/>
        </pc:sldMasterMkLst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3549763791" sldId="2147483678"/>
            <pc:sldLayoutMk cId="1626776182" sldId="2147483679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3549763791" sldId="2147483678"/>
            <pc:sldLayoutMk cId="4172088646" sldId="2147483680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3549763791" sldId="2147483678"/>
            <pc:sldLayoutMk cId="720797585" sldId="2147483681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3549763791" sldId="2147483678"/>
            <pc:sldLayoutMk cId="2291678691" sldId="2147483682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3549763791" sldId="2147483678"/>
            <pc:sldLayoutMk cId="2941999738" sldId="2147483683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3549763791" sldId="2147483678"/>
            <pc:sldLayoutMk cId="3588391016" sldId="2147483684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3549763791" sldId="2147483678"/>
            <pc:sldLayoutMk cId="3021785475" sldId="2147483685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3549763791" sldId="2147483678"/>
            <pc:sldLayoutMk cId="2792214562" sldId="2147483686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3549763791" sldId="2147483678"/>
            <pc:sldLayoutMk cId="1799169035" sldId="2147483687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3549763791" sldId="2147483678"/>
            <pc:sldLayoutMk cId="3433962484" sldId="2147483688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3549763791" sldId="2147483678"/>
            <pc:sldLayoutMk cId="2513572727" sldId="2147483689"/>
          </pc:sldLayoutMkLst>
        </pc:sldLayoutChg>
      </pc:sldMasterChg>
      <pc:sldMasterChg chg="setBg modSldLayout">
        <pc:chgData name="Nithin Hanumanthu" userId="de50d331684fab25" providerId="LiveId" clId="{30044446-523D-4E2A-90E1-E24798BF550C}" dt="2024-05-30T15:59:32.506" v="6450"/>
        <pc:sldMasterMkLst>
          <pc:docMk/>
          <pc:sldMasterMk cId="2335766398" sldId="2147483690"/>
        </pc:sldMasterMkLst>
        <pc:sldLayoutChg chg="setBg">
          <pc:chgData name="Nithin Hanumanthu" userId="de50d331684fab25" providerId="LiveId" clId="{30044446-523D-4E2A-90E1-E24798BF550C}" dt="2024-05-30T15:59:32.506" v="6450"/>
          <pc:sldLayoutMkLst>
            <pc:docMk/>
            <pc:sldMasterMk cId="2335766398" sldId="2147483690"/>
            <pc:sldLayoutMk cId="1336034990" sldId="2147483691"/>
          </pc:sldLayoutMkLst>
        </pc:sldLayoutChg>
        <pc:sldLayoutChg chg="setBg">
          <pc:chgData name="Nithin Hanumanthu" userId="de50d331684fab25" providerId="LiveId" clId="{30044446-523D-4E2A-90E1-E24798BF550C}" dt="2024-05-30T15:59:32.506" v="6450"/>
          <pc:sldLayoutMkLst>
            <pc:docMk/>
            <pc:sldMasterMk cId="2335766398" sldId="2147483690"/>
            <pc:sldLayoutMk cId="2377962355" sldId="2147483692"/>
          </pc:sldLayoutMkLst>
        </pc:sldLayoutChg>
        <pc:sldLayoutChg chg="setBg">
          <pc:chgData name="Nithin Hanumanthu" userId="de50d331684fab25" providerId="LiveId" clId="{30044446-523D-4E2A-90E1-E24798BF550C}" dt="2024-05-30T15:59:32.506" v="6450"/>
          <pc:sldLayoutMkLst>
            <pc:docMk/>
            <pc:sldMasterMk cId="2335766398" sldId="2147483690"/>
            <pc:sldLayoutMk cId="481718565" sldId="2147483693"/>
          </pc:sldLayoutMkLst>
        </pc:sldLayoutChg>
        <pc:sldLayoutChg chg="setBg">
          <pc:chgData name="Nithin Hanumanthu" userId="de50d331684fab25" providerId="LiveId" clId="{30044446-523D-4E2A-90E1-E24798BF550C}" dt="2024-05-30T15:59:32.506" v="6450"/>
          <pc:sldLayoutMkLst>
            <pc:docMk/>
            <pc:sldMasterMk cId="2335766398" sldId="2147483690"/>
            <pc:sldLayoutMk cId="4284226339" sldId="2147483694"/>
          </pc:sldLayoutMkLst>
        </pc:sldLayoutChg>
        <pc:sldLayoutChg chg="setBg">
          <pc:chgData name="Nithin Hanumanthu" userId="de50d331684fab25" providerId="LiveId" clId="{30044446-523D-4E2A-90E1-E24798BF550C}" dt="2024-05-30T15:59:32.506" v="6450"/>
          <pc:sldLayoutMkLst>
            <pc:docMk/>
            <pc:sldMasterMk cId="2335766398" sldId="2147483690"/>
            <pc:sldLayoutMk cId="2464714875" sldId="2147483695"/>
          </pc:sldLayoutMkLst>
        </pc:sldLayoutChg>
        <pc:sldLayoutChg chg="setBg">
          <pc:chgData name="Nithin Hanumanthu" userId="de50d331684fab25" providerId="LiveId" clId="{30044446-523D-4E2A-90E1-E24798BF550C}" dt="2024-05-30T15:59:32.506" v="6450"/>
          <pc:sldLayoutMkLst>
            <pc:docMk/>
            <pc:sldMasterMk cId="2335766398" sldId="2147483690"/>
            <pc:sldLayoutMk cId="2639403486" sldId="2147483696"/>
          </pc:sldLayoutMkLst>
        </pc:sldLayoutChg>
        <pc:sldLayoutChg chg="setBg">
          <pc:chgData name="Nithin Hanumanthu" userId="de50d331684fab25" providerId="LiveId" clId="{30044446-523D-4E2A-90E1-E24798BF550C}" dt="2024-05-30T15:59:32.506" v="6450"/>
          <pc:sldLayoutMkLst>
            <pc:docMk/>
            <pc:sldMasterMk cId="2335766398" sldId="2147483690"/>
            <pc:sldLayoutMk cId="490034671" sldId="2147483697"/>
          </pc:sldLayoutMkLst>
        </pc:sldLayoutChg>
        <pc:sldLayoutChg chg="setBg">
          <pc:chgData name="Nithin Hanumanthu" userId="de50d331684fab25" providerId="LiveId" clId="{30044446-523D-4E2A-90E1-E24798BF550C}" dt="2024-05-30T15:59:32.506" v="6450"/>
          <pc:sldLayoutMkLst>
            <pc:docMk/>
            <pc:sldMasterMk cId="2335766398" sldId="2147483690"/>
            <pc:sldLayoutMk cId="1617588070" sldId="2147483698"/>
          </pc:sldLayoutMkLst>
        </pc:sldLayoutChg>
        <pc:sldLayoutChg chg="setBg">
          <pc:chgData name="Nithin Hanumanthu" userId="de50d331684fab25" providerId="LiveId" clId="{30044446-523D-4E2A-90E1-E24798BF550C}" dt="2024-05-30T15:59:32.506" v="6450"/>
          <pc:sldLayoutMkLst>
            <pc:docMk/>
            <pc:sldMasterMk cId="2335766398" sldId="2147483690"/>
            <pc:sldLayoutMk cId="4278315506" sldId="2147483699"/>
          </pc:sldLayoutMkLst>
        </pc:sldLayoutChg>
        <pc:sldLayoutChg chg="setBg">
          <pc:chgData name="Nithin Hanumanthu" userId="de50d331684fab25" providerId="LiveId" clId="{30044446-523D-4E2A-90E1-E24798BF550C}" dt="2024-05-30T15:59:32.506" v="6450"/>
          <pc:sldLayoutMkLst>
            <pc:docMk/>
            <pc:sldMasterMk cId="2335766398" sldId="2147483690"/>
            <pc:sldLayoutMk cId="3048854607" sldId="2147483700"/>
          </pc:sldLayoutMkLst>
        </pc:sldLayoutChg>
        <pc:sldLayoutChg chg="setBg">
          <pc:chgData name="Nithin Hanumanthu" userId="de50d331684fab25" providerId="LiveId" clId="{30044446-523D-4E2A-90E1-E24798BF550C}" dt="2024-05-30T15:59:32.506" v="6450"/>
          <pc:sldLayoutMkLst>
            <pc:docMk/>
            <pc:sldMasterMk cId="2335766398" sldId="2147483690"/>
            <pc:sldLayoutMk cId="2442510728" sldId="2147483701"/>
          </pc:sldLayoutMkLst>
        </pc:sldLayoutChg>
        <pc:sldLayoutChg chg="setBg">
          <pc:chgData name="Nithin Hanumanthu" userId="de50d331684fab25" providerId="LiveId" clId="{30044446-523D-4E2A-90E1-E24798BF550C}" dt="2024-05-30T15:59:32.506" v="6450"/>
          <pc:sldLayoutMkLst>
            <pc:docMk/>
            <pc:sldMasterMk cId="2335766398" sldId="2147483690"/>
            <pc:sldLayoutMk cId="3402282304" sldId="2147483702"/>
          </pc:sldLayoutMkLst>
        </pc:sldLayoutChg>
        <pc:sldLayoutChg chg="setBg">
          <pc:chgData name="Nithin Hanumanthu" userId="de50d331684fab25" providerId="LiveId" clId="{30044446-523D-4E2A-90E1-E24798BF550C}" dt="2024-05-30T15:59:32.506" v="6450"/>
          <pc:sldLayoutMkLst>
            <pc:docMk/>
            <pc:sldMasterMk cId="2335766398" sldId="2147483690"/>
            <pc:sldLayoutMk cId="373473902" sldId="2147483703"/>
          </pc:sldLayoutMkLst>
        </pc:sldLayoutChg>
        <pc:sldLayoutChg chg="setBg">
          <pc:chgData name="Nithin Hanumanthu" userId="de50d331684fab25" providerId="LiveId" clId="{30044446-523D-4E2A-90E1-E24798BF550C}" dt="2024-05-30T15:59:32.506" v="6450"/>
          <pc:sldLayoutMkLst>
            <pc:docMk/>
            <pc:sldMasterMk cId="2335766398" sldId="2147483690"/>
            <pc:sldLayoutMk cId="1939883028" sldId="2147483704"/>
          </pc:sldLayoutMkLst>
        </pc:sldLayoutChg>
        <pc:sldLayoutChg chg="setBg">
          <pc:chgData name="Nithin Hanumanthu" userId="de50d331684fab25" providerId="LiveId" clId="{30044446-523D-4E2A-90E1-E24798BF550C}" dt="2024-05-30T15:59:32.506" v="6450"/>
          <pc:sldLayoutMkLst>
            <pc:docMk/>
            <pc:sldMasterMk cId="2335766398" sldId="2147483690"/>
            <pc:sldLayoutMk cId="130662994" sldId="2147483705"/>
          </pc:sldLayoutMkLst>
        </pc:sldLayoutChg>
        <pc:sldLayoutChg chg="setBg">
          <pc:chgData name="Nithin Hanumanthu" userId="de50d331684fab25" providerId="LiveId" clId="{30044446-523D-4E2A-90E1-E24798BF550C}" dt="2024-05-30T15:59:32.506" v="6450"/>
          <pc:sldLayoutMkLst>
            <pc:docMk/>
            <pc:sldMasterMk cId="2335766398" sldId="2147483690"/>
            <pc:sldLayoutMk cId="2420412790" sldId="2147483706"/>
          </pc:sldLayoutMkLst>
        </pc:sldLayoutChg>
        <pc:sldLayoutChg chg="setBg">
          <pc:chgData name="Nithin Hanumanthu" userId="de50d331684fab25" providerId="LiveId" clId="{30044446-523D-4E2A-90E1-E24798BF550C}" dt="2024-05-30T15:59:32.506" v="6450"/>
          <pc:sldLayoutMkLst>
            <pc:docMk/>
            <pc:sldMasterMk cId="2335766398" sldId="2147483690"/>
            <pc:sldLayoutMk cId="2821142548" sldId="2147483707"/>
          </pc:sldLayoutMkLst>
        </pc:sldLayoutChg>
      </pc:sldMasterChg>
      <pc:sldMasterChg chg="setBg modSldLayout">
        <pc:chgData name="Nithin Hanumanthu" userId="de50d331684fab25" providerId="LiveId" clId="{30044446-523D-4E2A-90E1-E24798BF550C}" dt="2024-06-18T16:43:23.533" v="18139"/>
        <pc:sldMasterMkLst>
          <pc:docMk/>
          <pc:sldMasterMk cId="541174421" sldId="2147483708"/>
        </pc:sldMasterMkLst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541174421" sldId="2147483708"/>
            <pc:sldLayoutMk cId="2813668707" sldId="2147483709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541174421" sldId="2147483708"/>
            <pc:sldLayoutMk cId="2641417060" sldId="2147483710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541174421" sldId="2147483708"/>
            <pc:sldLayoutMk cId="2663567070" sldId="2147483711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541174421" sldId="2147483708"/>
            <pc:sldLayoutMk cId="2121347762" sldId="2147483712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541174421" sldId="2147483708"/>
            <pc:sldLayoutMk cId="1555014662" sldId="2147483713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541174421" sldId="2147483708"/>
            <pc:sldLayoutMk cId="1955346418" sldId="2147483714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541174421" sldId="2147483708"/>
            <pc:sldLayoutMk cId="2499659739" sldId="2147483715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541174421" sldId="2147483708"/>
            <pc:sldLayoutMk cId="3735895343" sldId="2147483716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541174421" sldId="2147483708"/>
            <pc:sldLayoutMk cId="3153919597" sldId="2147483717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541174421" sldId="2147483708"/>
            <pc:sldLayoutMk cId="3211782324" sldId="2147483718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541174421" sldId="2147483708"/>
            <pc:sldLayoutMk cId="1829678499" sldId="2147483719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541174421" sldId="2147483708"/>
            <pc:sldLayoutMk cId="319313307" sldId="2147483720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541174421" sldId="2147483708"/>
            <pc:sldLayoutMk cId="744533441" sldId="2147483721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541174421" sldId="2147483708"/>
            <pc:sldLayoutMk cId="208005595" sldId="2147483722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541174421" sldId="2147483708"/>
            <pc:sldLayoutMk cId="3330356375" sldId="2147483723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541174421" sldId="2147483708"/>
            <pc:sldLayoutMk cId="944940384" sldId="2147483724"/>
          </pc:sldLayoutMkLst>
        </pc:sldLayoutChg>
        <pc:sldLayoutChg chg="setBg">
          <pc:chgData name="Nithin Hanumanthu" userId="de50d331684fab25" providerId="LiveId" clId="{30044446-523D-4E2A-90E1-E24798BF550C}" dt="2024-06-18T16:43:23.533" v="18139"/>
          <pc:sldLayoutMkLst>
            <pc:docMk/>
            <pc:sldMasterMk cId="541174421" sldId="2147483708"/>
            <pc:sldLayoutMk cId="3125859599" sldId="2147483725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15:48:49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40.4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34.79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3 0 24575,'-1'0'0,"-1"0"0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35.14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35.49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37 0 24575,'-1'0'0,"-1"0"0,-1 0 0,-1 0 0,-1 0 0,0 0 0,-1 0 0,1 0 0,-1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35.83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36.19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36.69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37.03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37.62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38.10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39.50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24575,'2'0'0,"1"0"0,2 1 0,0 0 0,0 1 0,0 0-8191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41.2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24575,'0'0'-8191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40.85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24575,'0'0'0,"3"0"0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42.25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24575,'2'0'0,"1"0"0,2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42.66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43.05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4 24575,'1'-1'0,"1"0"0,2-1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43.47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26.98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29.16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29.91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30.64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30.98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24575,'0'1'0,"0"1"0,0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46.66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24575,'0'0'0,"3"0"0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46.04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46.50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24575,'1'0'0,"-1"0"0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46.96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47.72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48.18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48.55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48.95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15 0 24575,'-1'0'0,"-1"1"0,-1 2 0,-1 2 0,-1-1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49.31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49.69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 0 24575,'-1'1'0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50.07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24575,'-1'0'0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47.17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50.46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51.51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52.02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4 0 24575,'-3'1'0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52.56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56.99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0 203 24575,'3'1'0,"-1"0"0,1 0 0,-1-1 0,1 1 0,-1 0 0,1-1 0,-1 0 0,1 1 0,0-1 0,-1 0 0,1 0 0,0 0 0,-1-1 0,1 1 0,-1-1 0,1 1 0,0-1 0,-1 0 0,3-1 0,4-3 0,0 0 0,-1-1 0,15-11 0,-18 12 0,1 0 0,0 1 0,0-1 0,0 2 0,0-1 0,1 1 0,0 0 0,7-3 0,2 2 0,-1-1 0,1 0 0,-1-1 0,0-1 0,0 0 0,-1-1 0,0-1 0,19-14 0,0 4 0,-27 16 0,-1 1 0,0-1 0,0 0 0,0 0 0,0-1 0,0 1 0,8-9 0,-13 12 2,0-1 0,0 1 0,0 0 0,0 0 0,0 0 0,0-1 0,0 1 0,0 0 1,0 0-1,0 0 0,0 0 0,0-1 0,0 1 0,0 0 0,0 0 0,0 0 0,0 0 0,0 0 0,0-1 0,0 1 0,-1 0 0,1 0 0,0 0 0,0 0 0,0 0 0,0-1 0,0 1 0,0 0 0,-1 0 0,1 0 0,0 0 0,0 0 0,0 0 0,0 0 0,0 0 0,-1 0 0,1 0 0,0 0 0,0 0 0,0 0 0,-1 0 0,1 0 1,0 0-1,0 0 0,0 0 0,0 0 0,-1 0 0,1 0 0,0 0 0,0 0 0,0 0 0,0 0 0,-1 0 0,1 0 0,0 0 0,0 0 0,0 0 0,0 1 0,-12 0-1487,7 0-5341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59.40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59.78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00.12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01.79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04.40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47.52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05.54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22.58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363 23 24575,'21'5'0,"-20"-5"0,0 1 0,0-1 0,0 0 0,0 1 0,0-1 0,0 0 0,0 0 0,0 1 0,1-1 0,-1 0 0,0 0 0,0 0 0,0 0 0,0-1 0,0 1 0,0 0 0,0 0 0,0-1 0,0 1 0,0 0 0,0-1 0,0 1 0,0-1 0,0 0 0,0 1 0,0-1 0,0 0 0,0 1 0,-1-1 0,1 0 0,0 0 0,0 0 0,0-1 0,5-5 0,6-3 0,-14 29 0,-1-5 0,-2 1 0,0-1 0,-1-1 0,0 1 0,-1-1 0,-1 0 0,0 0 0,-1-1 0,0 0 0,-17 17 0,6-1 0,-5 5 0,23-32 0,0 1 0,0-1 0,0 0 0,0 1 0,0-1 0,0 0 0,0 0 0,0-1 0,-1 1 0,1 0 0,0-1 0,0 1 0,-1-1 0,1 0 0,0 0 0,-4 0 0,0 1 0,-1-1 0,1 1 0,-1 1 0,1-1 0,-12 6 0,13-6 0,1 1 0,0 0 0,-1-1 0,0 0 0,1 0 0,-1 0 0,1 0 0,-1-1 0,0 0 0,1 0 0,-1 0 0,-6-2 0,6 0 0,1-1 0,0 1 0,0-1 0,0 0 0,0-1 0,0 1 0,0-1 0,-2-4 0,-22-17 0,21 21 0,0 0 0,0 0 0,0 1 0,-1 0 0,1 0 0,-1 1 0,-14-2 0,28 5 0,0 1 0,1 0 0,-1 0 0,0 1 0,0 0 0,-1 0 0,8 5 0,-20-12 0,-1-1 0,1 2 0,-1-1 0,-13-4 0,67 2 0,-31 3 0,0 0 0,-1-1 0,0 0 0,0-2 0,0 1 0,0-2 0,-1 0 0,14-9 0,18-9 0,-38 22 0,1 0 0,-1 0 0,1 1 0,12-2 0,-13 3 0,1-1 0,-1 1 0,0-2 0,1 1 0,7-5 0,-1-3 0,-32 10 0,9 0 0,-12 2 0,0 1 0,1 0 0,-1 2 0,1 0 0,0 1 0,-26 12 0,39-15 0,-38 22 0,43-23 0,-1-1 0,1 1 0,0 0 0,-1 0 0,1 0 0,0 0 0,1 0 0,-1 1 0,0-1 0,0 1 0,1-1 0,0 1 0,-1-1 0,1 1 0,-1 2 0,3-4 0,-1 0 0,0 0 0,1-1 0,-1 1 0,1 0 0,-1 0 0,1-1 0,-1 1 0,1 0 0,-1-1 0,1 1 0,-1-1 0,1 1 0,0-1 0,-1 1 0,1-1 0,0 0 0,0 1 0,-1-1 0,1 0 0,0 1 0,0-1 0,-1 0 0,1 0 0,0 0 0,0 0 0,1 1 0,23 3 0,-12-3 0,-1-2 0,0 1 0,0-2 0,1 0 0,-1 0 0,0-1 0,-1 0 0,1-1 0,-1-1 0,13-6 0,19-6 0,-42 13 0,-10 1 0,-10-1 0,-3 2 0,0 1 0,1 1 0,-1 1 0,-23 5 0,33-5 0,1 2 0,-1 0 0,1 0 0,0 1 0,0 1 0,0 0 0,1 0 0,-1 1 0,-10 8 0,27-13 0,0 0 0,-1 0 0,1 0 0,0-1 0,11 0 0,11-4 0,-1-1 0,0-1 0,-1-1 0,1-1 0,-1-1 0,-1-2 0,33-18 0,-55 26 0,-16 5 0,-18 8 0,1 2 0,1 1 0,0 2 0,0 1 0,-36 27 0,60-38 0,6-2 0,15-4 0,23-10 0,-23 4 0,0 0 0,-1-1 0,1-1 0,22-18 0,-37 27 0,-1 0 0,0 0 0,0 0 0,0 0 0,0 0 0,1 0 0,-1 0 0,0 0 0,0 0 0,0 0 0,0 0 0,0 0 0,1 0 0,-1 0 0,0 0 0,0 0 0,0-1 0,0 1 0,0 0 0,0 0 0,1 0 0,-1 0 0,0 0 0,0 0 0,0 0 0,0-1 0,0 1 0,0 0 0,0 0 0,0 0 0,0 0 0,0 0 0,0 0 0,1-1 0,-1 1 0,0 0 0,0 0 0,0 0 0,0 0 0,0-1 0,0 1 0,0 0 0,0 0 0,0 0 0,0 0 0,-1 0 0,1-1 0,0 1 0,0 0 0,0 0 0,0 0 0,0 0 0,0 0 0,0 0 0,0-1 0,0 1 0,0 0 0,-1 0 0,-11 2 0,-17 10 0,26-10 0,-1 0 0,-1 0 0,1 1 0,0 0 0,0 0 0,0 0 0,1 0 0,-6 6 0,9-9 0,0 0 0,0 0 0,0 1 0,0-1 0,0 0 0,-1 0 0,1 0 0,0 0 0,0 0 0,0 0 0,0 0 0,0 1 0,0-1 0,0 0 0,0 0 0,1 0 0,-1 0 0,0 0 0,0 0 0,0 0 0,0 1 0,0-1 0,0 0 0,0 0 0,0 0 0,0 0 0,0 0 0,0 0 0,0 0 0,0 0 0,0 0 0,1 1 0,-1-1 0,0 0 0,0 0 0,0 0 0,0 0 0,0 0 0,0 0 0,0 0 0,1 0 0,-1 0 0,0 0 0,0 0 0,0 0 0,0 0 0,0 0 0,0 0 0,0 0 0,1 0 0,-1 0 0,0 0 0,0 0 0,0 0 0,13-1 0,11-3 0,-11-1 0,0 0 0,0-1 0,0-1 0,-1 0 0,0-1 0,0 0 0,17-16 0,-63 58 0,20-19 0,-1 0 0,-23 18 0,5-21 0,29-12 0,1 1 0,-1 0 0,1 0 0,0 0 0,-1 1 0,1-1 0,0 1 0,0 0 0,-4 2 0,8-2 0,8-3 0,10-2 0,-18 3 0,27-7 0,-1 0 0,48-21 0,-121 34 0,27-1 0,8-3 0,0 1 0,1 1 0,-1-1 0,1 2 0,-15 7 0,62-20 0,-1-12 0,-2-2 0,58-47 0,-92 68 0,1 1 0,0 0 0,0-1 0,-1 1 0,1 0 0,0-1 0,-1 1 0,1-1 0,-1 0 0,1 1 0,-1-1 0,1 1 0,-1-1 0,1 0 0,-1 1 0,1-1 0,-1 0 0,0 0 0,1 1 0,-1-1 0,0 0 0,0 0 0,0 0 0,1 1 0,-1-3 0,-1 3 0,0 0 0,0-1 0,0 1 0,0 0 0,0 0 0,0-1 0,-1 1 0,1 0 0,0 0 0,0 0 0,0 0 0,0 1 0,0-1 0,0 0 0,-2 1 0,-46 13 0,30-4 0,9-6 0,21-16 0,0-2 0,-9 11 0,0 0 0,1 0 0,-1 1 0,1-1 0,-1 1 0,1-1 0,0 1 0,0 0 0,5-3 0,-11 14 0,-5 4 0,-7 3-227,-1 0-1,0-1 1,-1-1-1,-1 0 1,-22 13-1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29.08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29.30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32.22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24575,'0'0'0,"3"0"0,0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32.58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24575,'1'0'0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32.94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24575,'0'0'0,"4"0"0,0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34.63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36.93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37.88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47.98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38.23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38.58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24575,'-1'0'0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38.94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39.29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  <inkml:trace contextRef="#ctx0" brushRef="#br0" timeOffset="1">1 1 24575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39.64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10 1 24575,'-2'0'0,"-1"0"0,-2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40.03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29.88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30.38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30.80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24575,'1'0'0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31.86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51.37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41.32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41.75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24575,'1'1'0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42.13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42.50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24575,'2'0'0</inkml:trace>
  <inkml:trace contextRef="#ctx0" brushRef="#br0" timeOffset="1">22 6 24575,'0'0'0,"0"2"0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42.85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43.19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43.53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24575,'0'2'0,"0"1"0,1 1 0,0 2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43.89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24575,'1'0'0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44.95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24575,'2'1'0,"0"1"0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45.29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  <inkml:trace contextRef="#ctx0" brushRef="#br0" timeOffset="1">11 6 24575,'0'1'0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51.71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24575,'1'1'0,"0"1"0,1 1 0,0 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45.63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24575,'2'0'0,"1"0"0,1 1 0,0 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45.97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24575,'1'1'0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46.45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46.87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47.29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48.06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48.41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4 0 24575,'-1'0'0,"-1"0"0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48.82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86 0 24575,'-2'0'0,"-1"1"0,-2 0 0,-1 1 0,-1 1 0,-3 1 0,0-2 0,1 0 0,-1 1 0,2 0 0,-1 0 0,2 0-8191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50.54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52.45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52.09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24575,'1'1'0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52.81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53.15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24575,'0'0'0,"3"1"0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53.49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  <inkml:trace contextRef="#ctx0" brushRef="#br0" timeOffset="1">0 0 24575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53.89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24575,'0'1'0,"1"1"0,1 0 0,1 1 0,1 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54.22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24575,'1'0'0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54.58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24575,'2'2'0,"1"1"0,1 2 0,1-1 0,0-1-8191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55.20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 0 24575,'-1'0'0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55.57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24575,'1'1'0,"1"1"0,1 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55.95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56.30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  <inkml:trace contextRef="#ctx0" brushRef="#br0" timeOffset="1">0 1 24575,'1'0'0,"1"1"0,1 1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52.43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24575,'0'1'0,"1"0"0,0 1 0,0 1 0,0 1 0,0 1 0</inkml:trace>
  <inkml:trace contextRef="#ctx0" brushRef="#br0" timeOffset="1">6 32 24575,'1'0'0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56.64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57.03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  <inkml:trace contextRef="#ctx0" brushRef="#br0" timeOffset="1">1 1 24575,'1'1'0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57.39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24575,'0'1'0,"0"1"0</inkml:trace>
  <inkml:trace contextRef="#ctx0" brushRef="#br0" timeOffset="1">1 11 24575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57.73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58.07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24575,'0'0'0,"3"0"0,0 3 0,1 0 0</inkml:trace>
  <inkml:trace contextRef="#ctx0" brushRef="#br0" timeOffset="1">22 16 24575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58.44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24575,'1'0'0,"0"0"0,2 3 0,0 0 0,0 1 0</inkml:trace>
  <inkml:trace contextRef="#ctx0" brushRef="#br0" timeOffset="1">27 27 24575,'1'0'0,"1"1"0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58.77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</inkml:trace>
  <inkml:trace contextRef="#ctx0" brushRef="#br0" timeOffset="1">1 0 24575,'0'0'0,"3"0"0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59.13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3:59.49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00.02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15:49:02.6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53.04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24575,'1'1'0,"0"1"0,0 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00.52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02.77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46 31 24575,'-7'0'0,"5"-1"0,0 1 0,-1 0 0,1 0 0,0 0 0,-1 0 0,1 0 0,0 1 0,-1-1 0,1 0 0,0 1 0,0 0 0,-1 0 0,1-1 0,0 1 0,-3 2 0,7-1 0,0-1 0,0 0 0,0 0 0,0 0 0,0 0 0,0 0 0,1 0 0,-1-1 0,0 1 0,0-1 0,1 1 0,-1-1 0,4 0 0,-2-2 0,0-1 0,-1 0 0,1 0 0,-1 0 0,1 0 0,4-7 0,14-12 0,-39 58-1365,14-31-5461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03.96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04.30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04.69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  <inkml:trace contextRef="#ctx0" brushRef="#br0" timeOffset="1">0 1 24575</inkml:trace>
  <inkml:trace contextRef="#ctx0" brushRef="#br0" timeOffset="2">0 1 24575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05.06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05.42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05.78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06.11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 2 24575,'-2'-1'0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07.40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53.92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24575,'1'1'0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08.79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10.56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15.10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15.68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16.29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18.97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19.83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20.49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21.86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22.71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54.53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23.62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24.28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25.61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35.79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36.15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36.50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38.34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38.70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39.61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41.41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55.21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42.43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43.42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24575,'1'0'0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43.76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44.12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44.46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24575,'2'0'0,"1"0"0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44.80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46.24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47.33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47.88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48.25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56.29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48.60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48.95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49.32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49.66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51.17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09.34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316 0 24575,'-4'1'0,"0"0"0,-1 0 0,1 1 0,0 0 0,0-1 0,0 1 0,0 0 0,1 1 0,-1-1 0,0 1 0,1 0 0,-4 3 0,-20 13 0,-23 15 0,39-25 0,0-1 0,-21 11 0,26-17 0,0 0 0,0-1 0,0 1 0,0-1 0,-1-1 0,1 1 0,0-1 0,-1 0 0,-10-2 0,10 2 0,-1-1 0,1 1 0,-1 0 0,1 1 0,-13 2 0,22-1 0,-1 0 0,1 0 0,0 0 0,0 0 0,1-1 0,-1 1 0,0-1 0,0 1 0,1-1 0,3 2 0,1 1 0,3 3 0,-8-5 0,0 0 0,1-1 0,-1 1 0,1 0 0,0-1 0,-1 1 0,1-1 0,0 0 0,0 0 0,0 0 0,0 0 0,0 0 0,0-1 0,0 1 0,0-1 0,0 0 0,0 0 0,0 0 0,6-1 0,-2 0 0,-1 1 0,1 0 0,0 0 0,12 2 0,-16-1 0,0 0 0,0 0 0,0-1 0,0 0 0,0 1 0,0-1 0,1 0 0,-1 0 0,0-1 0,0 1 0,0-1 0,0 1 0,0-1 0,0 0 0,0 0 0,0 0 0,0-1 0,0 1 0,-1-1 0,1 0 0,-1 1 0,1-1 0,4-4 0,-3 0 0,0 0 0,0-1 0,-1 1 0,0-1 0,5-11 0,-6 11 0,1 0 0,0 0 0,1 0 0,0 0 0,6-8 0,8-7-1365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12.13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13.45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57.39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11 24575,'2'-2'0,"2"-2"0,0-1-8191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15.66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56.73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16.01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16.38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16.74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6 1 24575,'-2'2'0,"-2"1"0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17.08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17.64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24575,'-1'0'0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55.94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56.30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56.64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24575,'2'1'0,"3"0"0,0 0 0,1 0 0,1 0 0,1-1 0,1 0 0,-2 0 0,0 1 0,-2 1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4:56.99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20 24575,'4'-2'0,"2"-1"0,1-2 0,1 0 0,-1 1-8191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20.07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57.58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2 24575,'0'-1'0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20.66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21.27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21.91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22.76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23.51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25.08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25.59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26.01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27.14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27.67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59.67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28.10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28.46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31.01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30.56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31.75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32.38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34.20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35.24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42.46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116 42 24575,'25'-3'0,"-20"3"0,-23 8 0,-53 30 0,43-22 0,25-12 0,19-7 0,-12 1 0,0 1 0,0-1 0,0 0 0,-1-1 0,1 1 0,0-1 0,-1 1 0,0-1 0,1 0 0,-1-1 0,0 1 0,4-7 0,23-21 0,24 1 0,-62 36 0,1 0 0,0 1 0,0 0 0,1 0 0,-1 1 0,1 0 0,-7 13 0,-12 14 0,20-29 0,-6 7 0,12-10 0,9-6 0,-6 1 0,0-1 0,0 0 0,0 0 0,-1 0 0,1 0 0,-1-1 0,0 1 0,0-1 0,0 0 0,-1 1 0,1-2 0,2-4 0,-13 16 0,1 0 0,-1 0 0,0-1 0,-1 0 0,0 0 0,-12 5 0,21-11 0,-1 0 0,1 0 0,0 0 0,0 1 0,-1-1 0,1 0 0,0 0 0,-1 0 0,1 0 0,0 0 0,-1 0 0,1 0 0,0 0 0,-1 0 0,1 0 0,0 0 0,-1-1 0,1 1 0,0 0 0,0 0 0,-1 0 0,1 0 0,0 0 0,-1 0 0,1-1 0,0 1 0,0 0 0,-1 0 0,1-1 0,0 1 0,0 0 0,0 0 0,-1-1 0,1 1 0,0 0 0,0 0 0,0-1 0,0 1 0,-3-18 0,2 15 0,1 0 0,1 0 0,-1 0 0,0 1 0,1-1 0,-1 0 0,1 0 0,0 1 0,0-1 0,0 1 0,2-4 0,43-40 0,-36 34 0,-21 11 0,7 2 0,-1 0 0,1 0 0,0 0 0,0 1 0,0 0 0,-5 3 0,-52 45-1365,56-46-5461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48.98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00.67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24575,'2'0'0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49.63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50.62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51.15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24575,'0'0'0,"0"2"0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51.67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53.07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52.38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54.43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56.83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57.78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56.20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01.39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5:58.84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00.33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01.31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01.87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02.89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03.32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03.66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04.00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6 1 24575</inkml:trace>
  <inkml:trace contextRef="#ctx0" brushRef="#br0" timeOffset="1">0 1 24575,'0'0'-8191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04.34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04.72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15:49:06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02.14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05.07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05.42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05.76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06.13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  <inkml:trace contextRef="#ctx0" brushRef="#br0" timeOffset="1">1 0 24575,'0'0'-8191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07.49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07.99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08.38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08.72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24575,'1'0'0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09.06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  <inkml:trace contextRef="#ctx0" brushRef="#br0" timeOffset="1">1 1 24575,'0'0'-8191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09.42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24575,'1'0'0,"1"0"0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03.40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24575,'1'0'0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09.82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24575,'2'1'0,"2"1"0,1 2 0,0 0 0</inkml:trace>
  <inkml:trace contextRef="#ctx0" brushRef="#br0" timeOffset="1">27 22 24575,'0'0'-8191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10.17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10.52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10.89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11.25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3 0 24575,'-1'0'0,"-1"0"0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11.60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13.14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13.59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13.93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  <inkml:trace contextRef="#ctx0" brushRef="#br0" timeOffset="1">32 22 24575,'1'1'0,"0"1"0,1 1 0,0 1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14.90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04.24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17.89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18.26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18.70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 2 24575,'-1'-1'0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19.05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7 3 24575,'-1'0'0,"-1"-1"0,-1-1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0.30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0.75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24575,'0'1'0,"1"0"0,0 1 0,1 1 0,1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1.08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24575,'0'1'0,"1"1"0,0 1 0,0 2 0,2-2 0,1 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1.44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24575,'0'1'0,"0"1"0</inkml:trace>
  <inkml:trace contextRef="#ctx0" brushRef="#br0" timeOffset="1">11 16 24575,'1'0'0,"1"0"0,1 0 0,0 2 0,0 1 0,0 1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1.83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24575,'1'1'0</inkml:trace>
  <inkml:trace contextRef="#ctx0" brushRef="#br0" timeOffset="1">17 22 24575,'0'1'0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2.18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04.60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2.53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2.87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1 17 24575</inkml:trace>
  <inkml:trace contextRef="#ctx0" brushRef="#br0" timeOffset="1">38 1 24575,'0'0'-8191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3.24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9 24575,'1'0'0,"1"-1"0,1-1 0,1-1 0,1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3.88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4.22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11 0 24575,'-2'0'0,"-2"0"0,-1 0-8191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4.57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4.95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5.31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21 25 24575,'-2'-2'0,"-1"-1"0,0-2 0,-1 0 0,0 0 0,0 0-8191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5.67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6.01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04.96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6.41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6.77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24575,'1'0'0,"1"2"0,0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7.12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24575,'1'1'0,"1"2"0,2 3 0,1 0 0,2 1 0,0 0 0,1-2 0,-2 0 0,0-1-8191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7.45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24575,'1'0'0,"3"0"0</inkml:trace>
  <inkml:trace contextRef="#ctx0" brushRef="#br0" timeOffset="1">17 0 24575,'0'0'-8191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7.83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24575,'0'1'0,"0"1"0,3 0 0,0 0 0,2 1 0,0-1-8191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8.19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24575,'1'0'0</inkml:trace>
  <inkml:trace contextRef="#ctx0" brushRef="#br0" timeOffset="1">6 0 24575,'0'0'-8191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8.53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28.89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8 24575,'2'-1'0,"0"-1"0,2 0 0,0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45.07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275 127 24575,'-3'1'0,"1"-1"0,-1 0 0,1 1 0,0 0 0,0 0 0,-1-1 0,1 1 0,0 0 0,0 1 0,0-1 0,0 0 0,0 1 0,0-1 0,0 1 0,1-1 0,-4 5 0,4-5 0,-1 1 0,0 0 0,1 0 0,-1-1 0,0 1 0,0-1 0,0 1 0,0-1 0,0 0 0,0 0 0,0 0 0,-1 0 0,1 0 0,0 0 0,-1-1 0,1 1 0,-5-1 0,2 1 0,1-2 0,-1 1 0,1 0 0,-1-1 0,1 0 0,-1 0 0,1 0 0,0-1 0,-1 1 0,1-1 0,0 0 0,0 0 0,-5-4 0,-33-11 0,35 14 0,14 5 0,22 9 0,-24-8 0,1-1 0,-1 1 0,1-2 0,-1 1 0,1-1 0,0 0 0,0 0 0,9 0 0,-2-1 0,36-2 0,-48 2 0,1-1 0,0 1 0,0 0 0,-1-1 0,1 1 0,0-1 0,-1 0 0,1 0 0,-1 1 0,1-1 0,-1 0 0,1 0 0,-1-1 0,0 1 0,1 0 0,-1 0 0,0 0 0,0-1 0,0 1 0,0-1 0,0 1 0,0-1 0,0-1 0,-1 2 0,0 0 0,0 0 0,-1 1 0,1-1 0,0 0 0,-1 1 0,1-1 0,-1 0 0,1 1 0,-1-1 0,1 0 0,-1 1 0,1-1 0,-1 1 0,0-1 0,1 1 0,-1-1 0,0 1 0,1 0 0,-1-1 0,0 1 0,0 0 0,1-1 0,-1 1 0,-1 0 0,-28-10 0,23 8 0,-65-27 0,33 13 0,33 13 0,-1-1 0,0 2 0,0-1 0,0 1 0,0 0 0,-8-1 0,13 3 0,0-1 0,0 0 0,0 1 0,0-1 0,0 0 0,0 0 0,0-1 0,0 1 0,0 0 0,1-1 0,-1 1 0,0-1 0,1 1 0,-1-1 0,1 0 0,-2-2 0,-16-15 0,25 26 0,0 0 0,0 0 0,0 0 0,4 10 0,-4-8 0,-5-7 0,-1 0 0,0 0 0,1-1 0,-1 1 0,0 0 0,0 0 0,0-1 0,0 1 0,0 0 0,0 0 0,0-1 0,-1 1 0,0 2 0,0 22 0,4-20 0,-1-1 0,1 0 0,0 0 0,1 0 0,-1-1 0,1 1 0,0-1 0,0 0 0,0 0 0,0 0 0,1 0 0,5 2 0,-7-3 0,1 0 0,0-1 0,0 0 0,0 0 0,0 0 0,0 0 0,0-1 0,1 1 0,-1-1 0,1 0 0,-1-1 0,1 1 0,-1-1 0,1 0 0,8 0 0,48-27 0,-31 12 0,-29 15 0,1-1 0,-1 1 0,0-1 0,0 1 0,0-1 0,0 0 0,0 0 0,0 1 0,0-1 0,0 0 0,0 0 0,0 0 0,-1 0 0,1 0 0,0 0 0,-1 0 0,1-1 0,0 1 0,-1 0 0,0 0 0,1 0 0,0-3 0,-2 4 3,1 0-1,0-1 1,-1 1-1,1 0 1,0 0-1,-1 0 1,1 0-1,0-1 1,0 1-1,-1 0 1,1 0-1,-1 0 1,1 0 0,0 0-1,-1 0 1,1 0-1,0 0 1,-1 0-1,1 0 1,0 0-1,-1 0 1,1 0-1,0 0 1,-1 0-1,1 1 1,0-1-1,-1 0 1,1 0-1,0 0 1,-1 0-1,1 1 1,0-1-1,0 0 1,-1 0-1,1 1 1,0-1-1,-15 11-825,13-10 188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50.73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07.82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51.26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51.75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6:52.23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7:06.17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280 0 24575,'0'3'0,"0"0"0,1 1 0,-2-1 0,1 0 0,0 0 0,-1 0 0,1 0 0,-1 0 0,0 0 0,-2 4 0,0-1 0,-1 0 0,0 0 0,0-1 0,-1 1 0,0-1 0,0 0 0,0 0 0,0-1 0,-11 7 0,8-5 0,0 0 0,1 1 0,-1 0 0,-6 8 0,11-10 0,-1-1 0,1 1 0,-1-1 0,-1 0 0,1 0 0,0 0 0,-1-1 0,0 0 0,-7 4 0,9-6 0,-1 1 0,1-1 0,-1 0 0,0-1 0,0 1 0,1-1 0,-1 0 0,0 1 0,0-2 0,1 1 0,-1 0 0,0-1 0,0 0 0,-7-2 0,-7 0-45,15 2-33,1 1 1,-1 0-1,1 0 0,-1-1 1,1 1-1,-1-1 0,1 0 1,0 0-1,-1 0 0,1 0 1,0 0-1,-1 0 1,1-1-1,0 1 0,0-1 1,-3-2-1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7:07.41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7:07.78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2 24575,'1'-1'0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7:08.14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24575,'0'0'0,"3"0"0,0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7:08.48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36 24575,'0'0'-8191</inkml:trace>
  <inkml:trace contextRef="#ctx0" brushRef="#br0" timeOffset="1">16 20 24575,'1'-1'0,"2"0"0,1-1 0,3-2 0,0-2 0,1 0-8191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7:08.82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24575,'1'-1'0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7:09.18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08.33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7:09.52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27 24575,'2'-1'0,"1"0"0,2 0 0,2 0 0,-2 0 0,1-2 0,-1 1 0,0-1 0,0 2 0</inkml:trace>
  <inkml:trace contextRef="#ctx0" brushRef="#br0" timeOffset="1">69 1 24575,'0'0'-8191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7:09.93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24575,'1'0'0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7:10.43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7:12.26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7:12.67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 0 24575,'-1'0'0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7:13.00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3 0 24575,'-2'0'0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7:13.39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7:13.72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7:25.05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35 130 24575,'13'-1'0,"1"0"0,-1-1 0,0 0 0,1-1 0,-1-1 0,13-5 0,-41 7 0,-14 5 0,18 2 0,7-3 0,0 0 0,0 0 0,-1 0 0,1 0 0,0-1 0,-8 2 0,46-14 0,-27 8 0,-1 2 0,-1 0 0,1-1 0,-1 0 0,0 0 0,0-1 0,0 1 0,0-1 0,0 0 0,0 0 0,4-5 0,-9 8 0,0 0 0,-1-1 0,1 1 0,0-1 0,0 1 0,0-1 0,-1 1 0,1 0 0,0-1 0,0 1 0,-1 0 0,1-1 0,0 1 0,-1 0 0,1-1 0,0 1 0,-1 0 0,1 0 0,0-1 0,-1 1 0,1 0 0,-1 0 0,1 0 0,0 0 0,-1-1 0,1 1 0,-1 0 0,1 0 0,-1 0 0,1 0 0,0 0 0,-1 0 0,1 0 0,-1 0 0,1 0 0,-1 0 0,1 1 0,-1-1 0,0 0 0,-21-1 0,13 3 0,1 0 0,0 1 0,0 0 0,0 0 0,0 1 0,1 0 0,0 0 0,-1 1 0,1 0 0,1 0 0,-1 1 0,1-1 0,-10 13 0,16-18 0,0 0 0,0 0 0,0 0 0,0 0 0,0 0 0,0 0 0,0 0 0,-1 0 0,1 0 0,0 1 0,0-1 0,0 0 0,0 0 0,0 0 0,0 0 0,0 0 0,0 0 0,0 0 0,0 1 0,0-1 0,0 0 0,0 0 0,0 0 0,0 0 0,0 0 0,0 0 0,0 1 0,0-1 0,0 0 0,0 0 0,0 0 0,0 0 0,0 0 0,0 0 0,1 0 0,-1 0 0,0 1 0,0-1 0,0 0 0,0 0 0,0 0 0,0 0 0,0 0 0,0 0 0,0 0 0,1 0 0,-1 0 0,0 0 0,0 0 0,0 0 0,0 0 0,0 1 0,0-1 0,0 0 0,1 0 0,-1 0 0,12 0 0,11-4 0,8-4 0,-1-1 0,0-2 0,38-19 0,-42 18 0,-19 10 0,-1-1 0,0 0 0,1 0 0,-1 0 0,0-1 0,-1 1 0,7-6 0,-12 8 0,0 1 0,1 0 0,-1 0 0,0-1 0,1 1 0,-1 0 0,0-1 0,0 1 0,1-1 0,-1 1 0,0 0 0,0-1 0,0 1 0,0-1 0,0 1 0,1-1 0,-1 1 0,0 0 0,0-1 0,0 1 0,0-1 0,0 1 0,0-1 0,0 1 0,0-1 0,-1 1 0,1 0 0,0-1 0,0 1 0,0-1 0,0 1 0,-1 0 0,1-1 0,0 1 0,0-1 0,-1 1 0,1 0 0,0-1 0,0 1 0,-1 0 0,1 0 0,0-1 0,-1 1 0,1 0 0,-1 0 0,1-1 0,0 1 0,-1 0 0,1 0 0,-1 0 0,1 0 0,-1 0 0,1-1 0,0 1 0,-1 0 0,1 0 0,-1 0 0,1 0 0,-1 1 0,-28-2 0,21 3 0,1 0 0,-1 1 0,1 0 0,0 1 0,0-1 0,0 1 0,1 1 0,-1-1 0,1 1 0,0 0 0,0 0 0,1 1 0,-1 0 0,1 0 0,1 0 0,-1 1 0,-6 12 0,9-15 0,0-1 0,0 0 0,0 0 0,1 0 0,-1 0 0,1 0 0,0 1 0,0-1 0,-1 5 0,2-8 0,0 1 0,0-1 0,0 1 0,0-1 0,0 1 0,0-1 0,0 1 0,0-1 0,1 1 0,-1-1 0,0 0 0,0 1 0,1-1 0,-1 1 0,0-1 0,0 0 0,1 1 0,-1-1 0,0 0 0,1 1 0,-1-1 0,1 0 0,-1 1 0,1-1 0,22 3 0,-16-5 0,-1 0 0,1-1 0,0 0 0,-1 0 0,1-1 0,-1 0 0,0 0 0,-1 0 0,10-10 0,0 3 0,-2-2 0,10-5 0,-48 54 0,21-33 0,-1 1 0,0-1 0,0 0 0,1-1 0,-2 1 0,1-1 0,0 0 0,0 0 0,-1-1 0,1 0 0,-1 0 0,-6 1 0,4-1 0,-1 1 0,0 0 0,-15 6 0,43-13 0,35-15 0,-42 14 0,0-1 0,-1 0 0,18-14 0,-25 17 0,0 1 0,-1-1 0,0 0 0,0 0 0,0 0 0,0-1 0,-1 1 0,1-1 0,-1 1 0,0-1 0,-1 0 0,3-9 0,-1 2 0,0-8 0,-8 19 0,-9 9 0,-2 5 0,0 2 0,1-1 0,1 2 0,1 0 0,-17 25 0,28-39-7,0 0 0,0 0 0,0 0 0,0 0 0,0 0 0,-1-1-1,1 1 1,-1-1 0,1 1 0,-1-1 0,1 0 0,-1 0 0,0 0 0,0 0-1,0 0 1,1-1 0,-1 1 0,-4-1 0,-11 3-1223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7:26.20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08.83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7:26.55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24575,'1'1'0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7:26.90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24575,'1'0'0,"1"0"0,1 0 0,1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7:27.88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13 24575,'1'0'0,"3"0"0,1 0 0,1 0 0,2-1 0,-1-1 0,1-1 0,-1 0 0,-2 0-8191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7:28.25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7:29.87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37:09.67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37:10.17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09.17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24575,'1'0'0,"1"1"0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09.53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24575,'1'0'0,"1"0"0,2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50.87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09.89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10.24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10.60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11.08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11.57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11.93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15.15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18.12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24575,'1'0'0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18.80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19.36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36.5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20.06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20.47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20.90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21.33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21.69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22.25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22.71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23.06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23.40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27.89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38.3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24575,'0'0'-8191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28.49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28.98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29.61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30.98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32.05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32.73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33.91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34.48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24575,'0'1'0,"3"0"0,0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35.36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36.50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24575,'1'0'0,"1"0"0,1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38.9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37.06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37.45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24575,'1'0'0,"1"2"0,0 1 0,1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37.81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24575,'0'1'0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38.48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48.42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118 0 24575,'41'16'0,"-35"-13"0,1-1 0,-1 1 0,0 0 0,0 0 0,8 6 0,14 7 0,-15-11 0,0 0 0,26 4 0,11 5 0,-16-9 0,-17-2 0,-14-2 0,-8 1 0,-76 28 0,75-27 0,0 0 0,0 1 0,0 0 0,1 0 0,0 0 0,0 1 0,-9 9 0,14-14 0,0 0 0,0 0 0,0 1 0,0-1 0,0 0 0,0 0 0,-1 1 0,1-1 0,0 0 0,0 0 0,0 1 0,0-1 0,0 0 0,0 0 0,0 1 0,0-1 0,0 0 0,0 0 0,0 1 0,0-1 0,0 0 0,0 0 0,0 1 0,1-1 0,-1 0 0,0 0 0,0 1 0,0-1 0,0 0 0,0 0 0,0 0 0,1 1 0,-1-1 0,0 0 0,0 0 0,0 0 0,1 0 0,-1 1 0,0-1 0,15 5 0,14-4 0,-24-4 0,-1 0 0,0 0 0,0 0 0,0 0 0,0-1 0,-1 0 0,1 1 0,-1-1 0,0-1 0,4-7 0,-7 12 0,0-1 0,-1 1 0,1-1 0,-1 1 0,1-1 0,-1 1 0,1-1 0,-1 1 0,1 0 0,-1-1 0,1 1 0,-1 0 0,0-1 0,1 1 0,-1 0 0,0 0 0,1-1 0,-1 1 0,0 0 0,1 0 0,-1 0 0,0 0 0,1 0 0,-1 0 0,0 0 0,1 0 0,-1 0 0,0 0 0,1 0 0,-2 1 0,-26 0 0,23 0 0,1 0 0,-1 0 0,1 1 0,0-1 0,-1 1 0,1 0 0,0 0 0,0 1 0,0-1 0,0 1 0,1 0 0,-1 0 0,-4 5 0,12-7 0,-1-1 0,1 1 0,0-1 0,-1 0 0,1 0 0,-1 0 0,1-1 0,4-1 0,-6 2 0,0 0 0,-1-1 0,1 1 0,0-1 0,-1 1 0,1-1 0,0 0 0,-1 1 0,1-1 0,-1 0 0,1 0 0,-1 0 0,0-1 0,1 1 0,-1 0 0,1-2 0,-1 3 0,-1 0 0,0-1 0,0 1 0,0 0 0,0 0 0,-1-1 0,1 1 0,0 0 0,0 0 0,0 0 0,0-1 0,0 1 0,0 0 0,0 0 0,0-1 0,0 1 0,-1 0 0,1 0 0,0 0 0,0-1 0,0 1 0,0 0 0,-1 0 0,1 0 0,0 0 0,0 0 0,0-1 0,-1 1 0,1 0 0,0 0 0,0 0 0,0 0 0,-1 0 0,1 0 0,-21-3 0,-3 2 0,17 0 0,0 1 0,0 0 0,0 0 0,0 0 0,0 1 0,-12 2 0,19-3 0,-1 1 0,1-1 0,0 0 0,0 1 0,0-1 0,0 0 0,0 1 0,0-1 0,0 0 0,0 0 0,0 1 0,0-1 0,0 0 0,0 1 0,0-1 0,0 0 0,0 1 0,0-1 0,0 0 0,0 1 0,0-1 0,1 0 0,-1 0 0,0 1 0,0-1 0,0 0 0,1 0 0,-1 1 0,0-1 0,0 0 0,0 0 0,1 1 0,-1-1 0,0 0 0,0 0 0,1 0 0,2 6 0,-14-8 0,-25-18 0,31 17 0,0-1 0,-1 1 0,1 0 0,-1 0 0,-8-2 0,11 5 0,-1-1 0,0 0 0,1 0 0,-1 0 0,1-1 0,0 1 0,-1-1 0,1 0 0,0 0 0,0 0 0,0 0 0,0 0 0,0-1 0,1 1 0,-1-1 0,1 0 0,-1 0 0,1 0 0,0 0 0,0 0 0,-1-4 0,-4-2-273,0 0 0,0 0 0,-1 1 0,-14-12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1:49.59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10.28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215 153 24575,'0'0'0,"2"30"0,4-19 0,-6-10 0,1-1 0,-1 0 0,1 0 0,-1 0 0,1 0 0,-1-1 0,0 1 0,1 0 0,-1 0 0,1 0 0,-1 0 0,1 0 0,-1 0 0,0-1 0,1 1 0,-1 0 0,0 0 0,1-1 0,-1 1 0,0 0 0,1-1 0,-1 1 0,0 0 0,1-1 0,-1 1 0,0 0 0,0-1 0,0 1 0,1 0 0,-1-1 0,0 0 0,0 1 0,0-1 0,0 1 0,0-1 0,0 1 0,0-1 0,-1 1 0,1-1 0,0 1 0,0 0 0,0-1 0,0 1 0,-1-1 0,1 1 0,0 0 0,-1-1 0,1 1 0,0 0 0,0-1 0,-1 1 0,1 0 0,-1-1 0,1 1 0,0 0 0,-1 0 0,1-1 0,-1 1 0,1 0 0,0 0 0,-1 0 0,1 0 0,-1 0 0,0-1 0,-23-9 0,14 7 0,-26-8 0,10 5 0,22 5 0,-3-1 0,1 1 0,0-1 0,0-1 0,0 1 0,0-1 0,0 0 0,0 0 0,0-1 0,1 0 0,0 0 0,0 0 0,0 0 0,0-1 0,1 0 0,-8-11 0,12 16 0,-1 0 0,1 0 0,0-1 0,0 1 0,-1 0 0,1 0 0,0-1 0,0 1 0,-1 0 0,1-1 0,0 1 0,0 0 0,0-1 0,0 1 0,0-1 0,0 1 0,0 0 0,0-1 0,0 1 0,0 0 0,0-1 0,0 1 0,0-1 0,0 1 0,0 0 0,0-1 0,0 1 0,0 0 0,0-1 0,0 1 0,0 0 0,1-1 0,-1 0 0,14 4 0,32 19 0,-30-13 0,3 1 0,27 9 0,-22-10 0,-23-8 0,-14-7 0,-48-32 0,57 35 0,-9-6 0,-1 1 0,0 0 0,0 1 0,-21-7 0,34 13 0,0 1 0,0-1 0,0 1 0,-1 0 0,1 0 0,0-1 0,0 1 0,-1 0 0,1 0 0,0 0 0,0 0 0,-1 0 0,1 1 0,0-1 0,0 0 0,-3 2 0,4-2 0,0 1 0,0 0 0,0-1 0,0 1 0,0 0 0,0-1 0,0 1 0,0 0 0,0-1 0,1 1 0,-1 0 0,0-1 0,0 1 0,1-1 0,-1 1 0,0 0 0,1-1 0,-1 1 0,0-1 0,1 1 0,-1-1 0,1 1 0,-1-1 0,1 1 0,0-1 0,-1 0 0,1 1 0,-1-1 0,1 0 0,0 1 0,0-1 0,62 41 0,-85-42 0,16 4 0,19 3 0,-8-3 0,1-1 0,-1 1 0,0 1 0,1-1 0,-2 1 0,9 7 0,10 7 0,-20-16 0,0 0 0,0 0 0,0 0 0,0-1 0,0 0 0,0 1 0,1-1 0,-1 0 0,0 0 0,1-1 0,-1 1 0,0-1 0,1 0 0,-1 0 0,1 0 0,-1 0 0,1 0 0,-1-1 0,6-1 0,48-5 0,-104 7 0,26 1 0,0-1 0,-1 0 0,1-2 0,-35-8 0,54 10 0,0-1 0,1 1 0,-1-1 0,0 0 0,1 0 0,-1 0 0,1 0 0,0 0 0,-1 0 0,1 0 0,0-1 0,-1 1 0,1 0 0,0-1 0,0 1 0,0-1 0,0 1 0,1-1 0,-1 1 0,0-1 0,0-2 0,-5-40 0,0 7 0,1 25 0,0 0 0,20 19 0,22 8 0,-24-12 0,-22-10 0,-6-1 0,8 4 0,0 0 0,0 0 0,0 0 0,1-1 0,-9-7 0,19 15 0,0 0 0,0 0 0,0 0 0,1 0 0,8 4 0,-7-4 0,0 0 0,0 1 0,0 0 0,9 8 0,4 8 0,-17-16 0,-13-13 0,11 9 0,0 0 0,0 0 0,-1 0 0,1 0 0,0 0 0,0 0 0,0 0 0,0 0 0,0 0 0,0 0 0,0 0 0,-1 0 0,1 0 0,0 0 0,0 0 0,0 0 0,0-1 0,0 1 0,0 0 0,0 0 0,0 0 0,0 0 0,0 0 0,0 0 0,0 0 0,-1 0 0,1 0 0,0-1 0,0 1 0,0 0 0,0 0 0,0 0 0,0 0 0,0 0 0,0 0 0,0 0 0,0-1 0,0 1 0,0 0 0,0 0 0,0 0 0,0 0 0,0 0 0,1 0 0,-1 0 0,0-1 0,0 1 0,0 0 0,0 0 0,0 0 0,0 0 0,0 0 0,0 0 0,0 0 0,0 0 0,0 0 0,0 0 0,1 0 0,-1-1 0,0 1 0,10 0 0,14 6 0,4 9 0,2-1 0,-1-1 0,60 15 0,-79-25 0,-6-3 0,-1 1 0,1 0 0,0 0 0,-1 0 0,1 0 0,-1 1 0,7 3 0,-9-5 0,-1 1 0,1 0 0,0 0 0,0 0 0,0 0 0,-1 1 0,1-1 0,-1 0 0,1 0 0,-1 0 0,1 0 0,-1 1 0,1-1 0,-1 0 0,0 0 0,0 1 0,0-1 0,0 0 0,0 1 0,0-1 0,0 0 0,0 0 0,0 1 0,-1-1 0,1 0 0,0 0 0,-2 3 0,1-3-2,1 0 0,-1 0 0,0 0 0,0 0 0,0 0 0,0-1 0,1 1-1,-1 0 1,-1 0 0,1-1 0,0 1 0,0-1 0,0 1 0,0-1 0,0 1 0,0-1 0,-1 0-1,1 1 1,0-1 0,0 0 0,0 0 0,-1 0 0,1 0 0,0 0 0,0 0 0,-1 0 0,-1-1-1,-9 1-1303,6 1-5520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12.05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13.25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24575,'0'1'0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14.00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39.3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16.43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18.03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23.15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24.31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24.78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24575,'1'0'0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25.13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24575,'1'1'0,"3"1"0,0 0 0,1 0 0,1 1 0,-1-1 0,1 0 0,0-1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25.51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3 24575,'0'-1'0,"2"-1"0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25.87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16 24575,'1'-1'0,"1"-1"0,0-1 0,1-2 0,0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26.23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13 24575,'2'-1'0,"0"-1"0,2-1 0,0 0 0,0-1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26.59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17 24575,'0'-2'0,"1"-2"0,1-1 0,0 0-8191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0:39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0 24575,'-1'0'0,"-1"0"0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31.32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9 1 24575,'0'1'0,"-1"0"0,-1 1 0,0 2 0,0 1 0,1 0-8191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31.69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18 1 24575,'-1'0'0,"-1"3"0,0 0 0,0 1 0,0 1 0,-1 0 0,0-1 0,1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32.02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32.35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24575,'0'1'0,"-1"1"0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32.69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22 1 24575,'0'2'0,"-1"3"0,-1 0 0,-1 0 0</inkml:trace>
  <inkml:trace contextRef="#ctx0" brushRef="#br0" timeOffset="1">1 32 24575,'0'0'-8191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33.03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33.39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21 1 24575,'0'0'-8191</inkml:trace>
  <inkml:trace contextRef="#ctx0" brushRef="#br0" timeOffset="1">0 11 24575,'0'0'-8191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33.75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28 0 24575,'-2'1'0,"-2"1"0,-2 1 0,1 1 0,0 1 0,-1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34.10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 1 24575,'0'1'0,"-1"0"0,-2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0:22:34.45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20683-6129-4130-B95A-1CD5ED1CEE5D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FA17B-C19C-43C3-87F6-54E7204C5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965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FA17B-C19C-43C3-87F6-54E7204C52F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545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FA17B-C19C-43C3-87F6-54E7204C52F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619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FA17B-C19C-43C3-87F6-54E7204C52F8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487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356F3-9C98-9C4E-7598-4166358B5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0B076-6CD7-9E6E-F645-FE679C24F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A8F02-F88C-9EFF-0DEF-DCB3ED606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B85D6-E66B-88FC-45E1-CE97ECB61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E49A3-BCD6-3D18-AD45-3E96989DE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776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C683-CC55-5C8C-E503-9A5606C8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101DA-799A-B1F3-3268-3D4FE04B4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B8D56-4E82-DB01-C70D-0B7A08478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2CB3E-9392-217C-759C-E2C7077B4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883AD-42B1-A6BA-F499-858609B3B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96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31FFE-8178-3BE9-3D6F-A6C9A062E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990BD-9B5D-3131-EEC2-9BFDD05BEB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94514-D5C6-AA9F-286F-884931DD3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FFED1-CE6B-23BD-B6BB-F75E2387A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63A2C-B3AF-3406-CB45-5C80A205C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572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668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417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567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347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0146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346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6597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895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DED6F-73C0-7CAF-0C06-0095E4F9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9CCAF-D755-16BE-6DD9-74D21B07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97ABF-5BB0-8DB8-0D2C-2A654C3EB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3E2FA-8A16-3CC0-5270-14B4391DA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83D51-FBE3-96AF-524D-6BF85E392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0886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919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782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96784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3133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5334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055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3563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9403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859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D655B-1AEC-B3EA-C5FC-0D785277E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C58CF-71DA-85AB-A43C-F874C4C3B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18C38-09A1-0836-A849-22CFBD9E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2184D-BD3E-663B-BAA8-71DF8FDA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57D94-B948-1D59-6919-AE6E645F2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797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E1FE-1372-F71F-E221-C5E2CB55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F304C-FE91-F9D6-78E0-55C073265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97040-38D3-C385-160A-8F190EC6F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7EBB4-305F-4616-6F0D-ECCE881BA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D04A2-A1FC-65D1-D31F-2238E1DFD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E4B9F-0A80-36E2-87E3-9ADD2C3AA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678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E9B4D-B0E5-1B48-0CE3-F49AD28C6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6E62F-C293-1B85-BA6C-FDA9C158B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EFC09-E410-914F-62A2-524277FB4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DA1094-2303-C245-EB71-B6A37ABC2C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B2880D-A540-9FD7-1293-D0091C4C7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1CDE-EF76-587B-DA07-8C41F168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4A7FDA-C746-82F0-F185-E187F445E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A6BF60-B3E9-61CF-6F54-431033F8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99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3203-D655-621D-C9DA-AF295FBC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9828A6-398F-2B2D-A8D4-832DDBBEC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B39DC-13D3-47A3-FD08-53E10918F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39D71-3097-203F-2EDA-F4D2346FA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391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6401BB-C6A3-9668-B7EB-DACF13B9D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4D414F-480D-CA62-4FE8-3E6C85EF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2F29B-7411-5BA7-B57C-5561C4A0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78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46A0F-93FA-DE9C-D9EB-BFBCD4E7E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AE16D-B99C-9B4B-1D7E-AC97661B3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5B42E-6BEF-C94A-06FA-7706945D2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D68AC-926B-D2BA-B48B-ABEBFB18B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A90EC-A7C9-723D-252D-A8522D7C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81618-EED4-D8A6-36F3-FC6A4F28D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214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A8602-2471-3301-5321-C518A958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5D6F28-B7BE-C185-6D68-4019A89B64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920B1-2CE0-B96D-7830-021119559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C9A16-DD9F-0547-17D0-406288E0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CB79E-8C4B-F9C7-468C-96D7F9C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0CCCA-AD9D-D58B-5A89-7C3EFD40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169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9CD339-2E27-B2CA-D096-7953D097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A253A-3B85-CCD1-0A31-A8A4893C1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79ABF-1E1B-F86E-FEDB-11531CE6AD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A7C0F-EF6B-E001-BA93-D76F5336D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13B8B-1C5C-045A-F80A-172283C7A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9763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9B5B5-03F5-4299-ACCA-A25BF2015504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D070A-269E-4CC3-BDB2-74E372F49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1174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customXml" Target="../ink/ink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0.png"/><Relationship Id="rId5" Type="http://schemas.openxmlformats.org/officeDocument/2006/relationships/customXml" Target="../ink/ink1.xml"/><Relationship Id="rId10" Type="http://schemas.openxmlformats.org/officeDocument/2006/relationships/image" Target="../media/image34.png"/><Relationship Id="rId4" Type="http://schemas.openxmlformats.org/officeDocument/2006/relationships/image" Target="../media/image32.jpg"/><Relationship Id="rId9" Type="http://schemas.openxmlformats.org/officeDocument/2006/relationships/customXml" Target="../ink/ink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3.xml"/><Relationship Id="rId299" Type="http://schemas.openxmlformats.org/officeDocument/2006/relationships/customXml" Target="../ink/ink238.xml"/><Relationship Id="rId21" Type="http://schemas.openxmlformats.org/officeDocument/2006/relationships/customXml" Target="../ink/ink16.xml"/><Relationship Id="rId63" Type="http://schemas.openxmlformats.org/officeDocument/2006/relationships/customXml" Target="../ink/ink51.xml"/><Relationship Id="rId159" Type="http://schemas.openxmlformats.org/officeDocument/2006/relationships/customXml" Target="../ink/ink124.xml"/><Relationship Id="rId324" Type="http://schemas.openxmlformats.org/officeDocument/2006/relationships/image" Target="../media/image107.png"/><Relationship Id="rId366" Type="http://schemas.openxmlformats.org/officeDocument/2006/relationships/image" Target="../media/image110.png"/><Relationship Id="rId170" Type="http://schemas.openxmlformats.org/officeDocument/2006/relationships/image" Target="../media/image79.png"/><Relationship Id="rId226" Type="http://schemas.openxmlformats.org/officeDocument/2006/relationships/image" Target="../media/image90.png"/><Relationship Id="rId433" Type="http://schemas.openxmlformats.org/officeDocument/2006/relationships/image" Target="../media/image127.png"/><Relationship Id="rId268" Type="http://schemas.openxmlformats.org/officeDocument/2006/relationships/customXml" Target="../ink/ink208.xml"/><Relationship Id="rId32" Type="http://schemas.openxmlformats.org/officeDocument/2006/relationships/customXml" Target="../ink/ink23.xml"/><Relationship Id="rId74" Type="http://schemas.openxmlformats.org/officeDocument/2006/relationships/customXml" Target="../ink/ink62.xml"/><Relationship Id="rId128" Type="http://schemas.openxmlformats.org/officeDocument/2006/relationships/customXml" Target="../ink/ink99.xml"/><Relationship Id="rId335" Type="http://schemas.openxmlformats.org/officeDocument/2006/relationships/customXml" Target="../ink/ink269.xml"/><Relationship Id="rId377" Type="http://schemas.openxmlformats.org/officeDocument/2006/relationships/customXml" Target="../ink/ink308.xml"/><Relationship Id="rId181" Type="http://schemas.openxmlformats.org/officeDocument/2006/relationships/image" Target="../media/image81.png"/><Relationship Id="rId237" Type="http://schemas.openxmlformats.org/officeDocument/2006/relationships/image" Target="../media/image93.png"/><Relationship Id="rId402" Type="http://schemas.openxmlformats.org/officeDocument/2006/relationships/image" Target="../media/image116.png"/><Relationship Id="rId279" Type="http://schemas.openxmlformats.org/officeDocument/2006/relationships/customXml" Target="../ink/ink219.xml"/><Relationship Id="rId444" Type="http://schemas.openxmlformats.org/officeDocument/2006/relationships/customXml" Target="../ink/ink356.xml"/><Relationship Id="rId43" Type="http://schemas.openxmlformats.org/officeDocument/2006/relationships/customXml" Target="../ink/ink32.xml"/><Relationship Id="rId139" Type="http://schemas.openxmlformats.org/officeDocument/2006/relationships/customXml" Target="../ink/ink108.xml"/><Relationship Id="rId290" Type="http://schemas.openxmlformats.org/officeDocument/2006/relationships/customXml" Target="../ink/ink230.xml"/><Relationship Id="rId304" Type="http://schemas.openxmlformats.org/officeDocument/2006/relationships/customXml" Target="../ink/ink243.xml"/><Relationship Id="rId346" Type="http://schemas.openxmlformats.org/officeDocument/2006/relationships/customXml" Target="../ink/ink279.xml"/><Relationship Id="rId388" Type="http://schemas.openxmlformats.org/officeDocument/2006/relationships/customXml" Target="../ink/ink318.xml"/><Relationship Id="rId85" Type="http://schemas.openxmlformats.org/officeDocument/2006/relationships/customXml" Target="../ink/ink71.xml"/><Relationship Id="rId150" Type="http://schemas.openxmlformats.org/officeDocument/2006/relationships/customXml" Target="../ink/ink116.xml"/><Relationship Id="rId192" Type="http://schemas.openxmlformats.org/officeDocument/2006/relationships/customXml" Target="../ink/ink151.xml"/><Relationship Id="rId206" Type="http://schemas.openxmlformats.org/officeDocument/2006/relationships/customXml" Target="../ink/ink163.xml"/><Relationship Id="rId413" Type="http://schemas.openxmlformats.org/officeDocument/2006/relationships/image" Target="../media/image120.png"/><Relationship Id="rId248" Type="http://schemas.openxmlformats.org/officeDocument/2006/relationships/image" Target="../media/image97.png"/><Relationship Id="rId455" Type="http://schemas.openxmlformats.org/officeDocument/2006/relationships/customXml" Target="../ink/ink365.xml"/><Relationship Id="rId12" Type="http://schemas.openxmlformats.org/officeDocument/2006/relationships/customXml" Target="../ink/ink9.xml"/><Relationship Id="rId108" Type="http://schemas.openxmlformats.org/officeDocument/2006/relationships/customXml" Target="../ink/ink88.xml"/><Relationship Id="rId315" Type="http://schemas.openxmlformats.org/officeDocument/2006/relationships/customXml" Target="../ink/ink252.xml"/><Relationship Id="rId357" Type="http://schemas.openxmlformats.org/officeDocument/2006/relationships/customXml" Target="../ink/ink289.xml"/><Relationship Id="rId54" Type="http://schemas.openxmlformats.org/officeDocument/2006/relationships/customXml" Target="../ink/ink42.xml"/><Relationship Id="rId96" Type="http://schemas.openxmlformats.org/officeDocument/2006/relationships/customXml" Target="../ink/ink79.xml"/><Relationship Id="rId161" Type="http://schemas.openxmlformats.org/officeDocument/2006/relationships/customXml" Target="../ink/ink126.xml"/><Relationship Id="rId217" Type="http://schemas.openxmlformats.org/officeDocument/2006/relationships/customXml" Target="../ink/ink170.xml"/><Relationship Id="rId399" Type="http://schemas.openxmlformats.org/officeDocument/2006/relationships/customXml" Target="../ink/ink326.xml"/><Relationship Id="rId259" Type="http://schemas.openxmlformats.org/officeDocument/2006/relationships/customXml" Target="../ink/ink200.xml"/><Relationship Id="rId424" Type="http://schemas.openxmlformats.org/officeDocument/2006/relationships/image" Target="../media/image123.png"/><Relationship Id="rId466" Type="http://schemas.openxmlformats.org/officeDocument/2006/relationships/image" Target="../media/image135.png"/><Relationship Id="rId23" Type="http://schemas.openxmlformats.org/officeDocument/2006/relationships/image" Target="../media/image47.png"/><Relationship Id="rId119" Type="http://schemas.openxmlformats.org/officeDocument/2006/relationships/customXml" Target="../ink/ink94.xml"/><Relationship Id="rId270" Type="http://schemas.openxmlformats.org/officeDocument/2006/relationships/customXml" Target="../ink/ink210.xml"/><Relationship Id="rId326" Type="http://schemas.openxmlformats.org/officeDocument/2006/relationships/customXml" Target="../ink/ink260.xml"/><Relationship Id="rId65" Type="http://schemas.openxmlformats.org/officeDocument/2006/relationships/customXml" Target="../ink/ink53.xml"/><Relationship Id="rId130" Type="http://schemas.openxmlformats.org/officeDocument/2006/relationships/image" Target="../media/image71.png"/><Relationship Id="rId368" Type="http://schemas.openxmlformats.org/officeDocument/2006/relationships/customXml" Target="../ink/ink299.xml"/><Relationship Id="rId172" Type="http://schemas.openxmlformats.org/officeDocument/2006/relationships/customXml" Target="../ink/ink134.xml"/><Relationship Id="rId228" Type="http://schemas.openxmlformats.org/officeDocument/2006/relationships/customXml" Target="../ink/ink179.xml"/><Relationship Id="rId435" Type="http://schemas.openxmlformats.org/officeDocument/2006/relationships/image" Target="../media/image128.png"/><Relationship Id="rId281" Type="http://schemas.openxmlformats.org/officeDocument/2006/relationships/customXml" Target="../ink/ink221.xml"/><Relationship Id="rId337" Type="http://schemas.openxmlformats.org/officeDocument/2006/relationships/customXml" Target="../ink/ink271.xml"/><Relationship Id="rId34" Type="http://schemas.openxmlformats.org/officeDocument/2006/relationships/customXml" Target="../ink/ink25.xml"/><Relationship Id="rId76" Type="http://schemas.openxmlformats.org/officeDocument/2006/relationships/customXml" Target="../ink/ink64.xml"/><Relationship Id="rId141" Type="http://schemas.openxmlformats.org/officeDocument/2006/relationships/image" Target="../media/image73.png"/><Relationship Id="rId379" Type="http://schemas.openxmlformats.org/officeDocument/2006/relationships/customXml" Target="../ink/ink310.xml"/><Relationship Id="rId7" Type="http://schemas.openxmlformats.org/officeDocument/2006/relationships/customXml" Target="../ink/ink5.xml"/><Relationship Id="rId183" Type="http://schemas.openxmlformats.org/officeDocument/2006/relationships/customXml" Target="../ink/ink143.xml"/><Relationship Id="rId239" Type="http://schemas.openxmlformats.org/officeDocument/2006/relationships/customXml" Target="../ink/ink187.xml"/><Relationship Id="rId390" Type="http://schemas.openxmlformats.org/officeDocument/2006/relationships/customXml" Target="../ink/ink319.xml"/><Relationship Id="rId404" Type="http://schemas.openxmlformats.org/officeDocument/2006/relationships/image" Target="../media/image117.png"/><Relationship Id="rId446" Type="http://schemas.openxmlformats.org/officeDocument/2006/relationships/image" Target="../media/image130.png"/><Relationship Id="rId250" Type="http://schemas.openxmlformats.org/officeDocument/2006/relationships/customXml" Target="../ink/ink194.xml"/><Relationship Id="rId292" Type="http://schemas.openxmlformats.org/officeDocument/2006/relationships/customXml" Target="../ink/ink232.xml"/><Relationship Id="rId306" Type="http://schemas.openxmlformats.org/officeDocument/2006/relationships/customXml" Target="../ink/ink245.xml"/><Relationship Id="rId45" Type="http://schemas.openxmlformats.org/officeDocument/2006/relationships/customXml" Target="../ink/ink34.xml"/><Relationship Id="rId87" Type="http://schemas.openxmlformats.org/officeDocument/2006/relationships/customXml" Target="../ink/ink72.xml"/><Relationship Id="rId110" Type="http://schemas.openxmlformats.org/officeDocument/2006/relationships/customXml" Target="../ink/ink89.xml"/><Relationship Id="rId348" Type="http://schemas.openxmlformats.org/officeDocument/2006/relationships/customXml" Target="../ink/ink281.xml"/><Relationship Id="rId152" Type="http://schemas.openxmlformats.org/officeDocument/2006/relationships/customXml" Target="../ink/ink118.xml"/><Relationship Id="rId194" Type="http://schemas.openxmlformats.org/officeDocument/2006/relationships/customXml" Target="../ink/ink153.xml"/><Relationship Id="rId208" Type="http://schemas.openxmlformats.org/officeDocument/2006/relationships/customXml" Target="../ink/ink164.xml"/><Relationship Id="rId415" Type="http://schemas.openxmlformats.org/officeDocument/2006/relationships/customXml" Target="../ink/ink336.xml"/><Relationship Id="rId457" Type="http://schemas.openxmlformats.org/officeDocument/2006/relationships/customXml" Target="../ink/ink366.xml"/><Relationship Id="rId261" Type="http://schemas.openxmlformats.org/officeDocument/2006/relationships/image" Target="../media/image101.png"/><Relationship Id="rId14" Type="http://schemas.openxmlformats.org/officeDocument/2006/relationships/customXml" Target="../ink/ink10.xml"/><Relationship Id="rId56" Type="http://schemas.openxmlformats.org/officeDocument/2006/relationships/customXml" Target="../ink/ink44.xml"/><Relationship Id="rId317" Type="http://schemas.openxmlformats.org/officeDocument/2006/relationships/customXml" Target="../ink/ink253.xml"/><Relationship Id="rId359" Type="http://schemas.openxmlformats.org/officeDocument/2006/relationships/customXml" Target="../ink/ink291.xml"/><Relationship Id="rId98" Type="http://schemas.openxmlformats.org/officeDocument/2006/relationships/customXml" Target="../ink/ink81.xml"/><Relationship Id="rId121" Type="http://schemas.openxmlformats.org/officeDocument/2006/relationships/customXml" Target="../ink/ink95.xml"/><Relationship Id="rId163" Type="http://schemas.openxmlformats.org/officeDocument/2006/relationships/customXml" Target="../ink/ink127.xml"/><Relationship Id="rId219" Type="http://schemas.openxmlformats.org/officeDocument/2006/relationships/customXml" Target="../ink/ink171.xml"/><Relationship Id="rId370" Type="http://schemas.openxmlformats.org/officeDocument/2006/relationships/customXml" Target="../ink/ink301.xml"/><Relationship Id="rId426" Type="http://schemas.openxmlformats.org/officeDocument/2006/relationships/image" Target="../media/image124.png"/><Relationship Id="rId230" Type="http://schemas.openxmlformats.org/officeDocument/2006/relationships/customXml" Target="../ink/ink181.xml"/><Relationship Id="rId468" Type="http://schemas.openxmlformats.org/officeDocument/2006/relationships/customXml" Target="../ink/ink374.xml"/><Relationship Id="rId25" Type="http://schemas.openxmlformats.org/officeDocument/2006/relationships/image" Target="../media/image48.png"/><Relationship Id="rId67" Type="http://schemas.openxmlformats.org/officeDocument/2006/relationships/customXml" Target="../ink/ink55.xml"/><Relationship Id="rId272" Type="http://schemas.openxmlformats.org/officeDocument/2006/relationships/customXml" Target="../ink/ink212.xml"/><Relationship Id="rId328" Type="http://schemas.openxmlformats.org/officeDocument/2006/relationships/customXml" Target="../ink/ink262.xml"/><Relationship Id="rId132" Type="http://schemas.openxmlformats.org/officeDocument/2006/relationships/customXml" Target="../ink/ink102.xml"/><Relationship Id="rId174" Type="http://schemas.openxmlformats.org/officeDocument/2006/relationships/customXml" Target="../ink/ink135.xml"/><Relationship Id="rId381" Type="http://schemas.openxmlformats.org/officeDocument/2006/relationships/customXml" Target="../ink/ink311.xml"/><Relationship Id="rId241" Type="http://schemas.openxmlformats.org/officeDocument/2006/relationships/customXml" Target="../ink/ink188.xml"/><Relationship Id="rId437" Type="http://schemas.openxmlformats.org/officeDocument/2006/relationships/customXml" Target="../ink/ink350.xml"/><Relationship Id="rId36" Type="http://schemas.openxmlformats.org/officeDocument/2006/relationships/image" Target="../media/image51.png"/><Relationship Id="rId283" Type="http://schemas.openxmlformats.org/officeDocument/2006/relationships/customXml" Target="../ink/ink223.xml"/><Relationship Id="rId339" Type="http://schemas.openxmlformats.org/officeDocument/2006/relationships/customXml" Target="../ink/ink273.xml"/><Relationship Id="rId78" Type="http://schemas.openxmlformats.org/officeDocument/2006/relationships/customXml" Target="../ink/ink66.xml"/><Relationship Id="rId101" Type="http://schemas.openxmlformats.org/officeDocument/2006/relationships/customXml" Target="../ink/ink84.xml"/><Relationship Id="rId143" Type="http://schemas.openxmlformats.org/officeDocument/2006/relationships/customXml" Target="../ink/ink111.xml"/><Relationship Id="rId185" Type="http://schemas.openxmlformats.org/officeDocument/2006/relationships/customXml" Target="../ink/ink145.xml"/><Relationship Id="rId350" Type="http://schemas.openxmlformats.org/officeDocument/2006/relationships/image" Target="../media/image109.png"/><Relationship Id="rId406" Type="http://schemas.openxmlformats.org/officeDocument/2006/relationships/customXml" Target="../ink/ink330.xml"/><Relationship Id="rId9" Type="http://schemas.openxmlformats.org/officeDocument/2006/relationships/customXml" Target="../ink/ink6.xml"/><Relationship Id="rId210" Type="http://schemas.openxmlformats.org/officeDocument/2006/relationships/customXml" Target="../ink/ink166.xml"/><Relationship Id="rId392" Type="http://schemas.openxmlformats.org/officeDocument/2006/relationships/customXml" Target="../ink/ink321.xml"/><Relationship Id="rId448" Type="http://schemas.openxmlformats.org/officeDocument/2006/relationships/customXml" Target="../ink/ink359.xml"/><Relationship Id="rId252" Type="http://schemas.openxmlformats.org/officeDocument/2006/relationships/customXml" Target="../ink/ink195.xml"/><Relationship Id="rId294" Type="http://schemas.openxmlformats.org/officeDocument/2006/relationships/customXml" Target="../ink/ink234.xml"/><Relationship Id="rId308" Type="http://schemas.openxmlformats.org/officeDocument/2006/relationships/customXml" Target="../ink/ink246.xml"/><Relationship Id="rId47" Type="http://schemas.openxmlformats.org/officeDocument/2006/relationships/customXml" Target="../ink/ink36.xml"/><Relationship Id="rId89" Type="http://schemas.openxmlformats.org/officeDocument/2006/relationships/customXml" Target="../ink/ink74.xml"/><Relationship Id="rId112" Type="http://schemas.openxmlformats.org/officeDocument/2006/relationships/customXml" Target="../ink/ink90.xml"/><Relationship Id="rId154" Type="http://schemas.openxmlformats.org/officeDocument/2006/relationships/image" Target="../media/image76.png"/><Relationship Id="rId361" Type="http://schemas.openxmlformats.org/officeDocument/2006/relationships/customXml" Target="../ink/ink293.xml"/><Relationship Id="rId196" Type="http://schemas.openxmlformats.org/officeDocument/2006/relationships/customXml" Target="../ink/ink154.xml"/><Relationship Id="rId417" Type="http://schemas.openxmlformats.org/officeDocument/2006/relationships/image" Target="../media/image121.png"/><Relationship Id="rId459" Type="http://schemas.openxmlformats.org/officeDocument/2006/relationships/customXml" Target="../ink/ink368.xml"/><Relationship Id="rId16" Type="http://schemas.openxmlformats.org/officeDocument/2006/relationships/customXml" Target="../ink/ink12.xml"/><Relationship Id="rId221" Type="http://schemas.openxmlformats.org/officeDocument/2006/relationships/customXml" Target="../ink/ink173.xml"/><Relationship Id="rId263" Type="http://schemas.openxmlformats.org/officeDocument/2006/relationships/customXml" Target="../ink/ink203.xml"/><Relationship Id="rId319" Type="http://schemas.openxmlformats.org/officeDocument/2006/relationships/customXml" Target="../ink/ink255.xml"/><Relationship Id="rId470" Type="http://schemas.openxmlformats.org/officeDocument/2006/relationships/customXml" Target="../ink/ink376.xml"/><Relationship Id="rId58" Type="http://schemas.openxmlformats.org/officeDocument/2006/relationships/customXml" Target="../ink/ink46.xml"/><Relationship Id="rId123" Type="http://schemas.openxmlformats.org/officeDocument/2006/relationships/image" Target="../media/image68.png"/><Relationship Id="rId330" Type="http://schemas.openxmlformats.org/officeDocument/2006/relationships/customXml" Target="../ink/ink264.xml"/><Relationship Id="rId165" Type="http://schemas.openxmlformats.org/officeDocument/2006/relationships/customXml" Target="../ink/ink129.xml"/><Relationship Id="rId372" Type="http://schemas.openxmlformats.org/officeDocument/2006/relationships/customXml" Target="../ink/ink303.xml"/><Relationship Id="rId428" Type="http://schemas.openxmlformats.org/officeDocument/2006/relationships/image" Target="../media/image125.png"/><Relationship Id="rId232" Type="http://schemas.openxmlformats.org/officeDocument/2006/relationships/customXml" Target="../ink/ink182.xml"/><Relationship Id="rId274" Type="http://schemas.openxmlformats.org/officeDocument/2006/relationships/customXml" Target="../ink/ink214.xml"/><Relationship Id="rId27" Type="http://schemas.openxmlformats.org/officeDocument/2006/relationships/image" Target="../media/image49.png"/><Relationship Id="rId69" Type="http://schemas.openxmlformats.org/officeDocument/2006/relationships/customXml" Target="../ink/ink57.xml"/><Relationship Id="rId134" Type="http://schemas.openxmlformats.org/officeDocument/2006/relationships/customXml" Target="../ink/ink103.xml"/><Relationship Id="rId80" Type="http://schemas.openxmlformats.org/officeDocument/2006/relationships/image" Target="../media/image54.png"/><Relationship Id="rId176" Type="http://schemas.openxmlformats.org/officeDocument/2006/relationships/customXml" Target="../ink/ink137.xml"/><Relationship Id="rId341" Type="http://schemas.openxmlformats.org/officeDocument/2006/relationships/customXml" Target="../ink/ink275.xml"/><Relationship Id="rId383" Type="http://schemas.openxmlformats.org/officeDocument/2006/relationships/customXml" Target="../ink/ink313.xml"/><Relationship Id="rId439" Type="http://schemas.openxmlformats.org/officeDocument/2006/relationships/customXml" Target="../ink/ink352.xml"/><Relationship Id="rId201" Type="http://schemas.openxmlformats.org/officeDocument/2006/relationships/customXml" Target="../ink/ink158.xml"/><Relationship Id="rId243" Type="http://schemas.openxmlformats.org/officeDocument/2006/relationships/image" Target="../media/image95.png"/><Relationship Id="rId285" Type="http://schemas.openxmlformats.org/officeDocument/2006/relationships/customXml" Target="../ink/ink225.xml"/><Relationship Id="rId450" Type="http://schemas.openxmlformats.org/officeDocument/2006/relationships/image" Target="../media/image131.png"/><Relationship Id="rId38" Type="http://schemas.openxmlformats.org/officeDocument/2006/relationships/customXml" Target="../ink/ink28.xml"/><Relationship Id="rId103" Type="http://schemas.openxmlformats.org/officeDocument/2006/relationships/image" Target="../media/image59.png"/><Relationship Id="rId310" Type="http://schemas.openxmlformats.org/officeDocument/2006/relationships/customXml" Target="../ink/ink248.xml"/><Relationship Id="rId91" Type="http://schemas.openxmlformats.org/officeDocument/2006/relationships/customXml" Target="../ink/ink75.xml"/><Relationship Id="rId145" Type="http://schemas.openxmlformats.org/officeDocument/2006/relationships/customXml" Target="../ink/ink112.xml"/><Relationship Id="rId187" Type="http://schemas.openxmlformats.org/officeDocument/2006/relationships/image" Target="../media/image82.png"/><Relationship Id="rId352" Type="http://schemas.openxmlformats.org/officeDocument/2006/relationships/customXml" Target="../ink/ink284.xml"/><Relationship Id="rId394" Type="http://schemas.openxmlformats.org/officeDocument/2006/relationships/customXml" Target="../ink/ink323.xml"/><Relationship Id="rId408" Type="http://schemas.openxmlformats.org/officeDocument/2006/relationships/image" Target="../media/image118.png"/><Relationship Id="rId212" Type="http://schemas.openxmlformats.org/officeDocument/2006/relationships/customXml" Target="../ink/ink167.xml"/><Relationship Id="rId254" Type="http://schemas.openxmlformats.org/officeDocument/2006/relationships/customXml" Target="../ink/ink196.xml"/><Relationship Id="rId49" Type="http://schemas.openxmlformats.org/officeDocument/2006/relationships/customXml" Target="../ink/ink38.xml"/><Relationship Id="rId114" Type="http://schemas.openxmlformats.org/officeDocument/2006/relationships/customXml" Target="../ink/ink91.xml"/><Relationship Id="rId296" Type="http://schemas.openxmlformats.org/officeDocument/2006/relationships/customXml" Target="../ink/ink235.xml"/><Relationship Id="rId461" Type="http://schemas.openxmlformats.org/officeDocument/2006/relationships/customXml" Target="../ink/ink369.xml"/><Relationship Id="rId60" Type="http://schemas.openxmlformats.org/officeDocument/2006/relationships/customXml" Target="../ink/ink48.xml"/><Relationship Id="rId156" Type="http://schemas.openxmlformats.org/officeDocument/2006/relationships/customXml" Target="../ink/ink121.xml"/><Relationship Id="rId198" Type="http://schemas.openxmlformats.org/officeDocument/2006/relationships/customXml" Target="../ink/ink155.xml"/><Relationship Id="rId321" Type="http://schemas.openxmlformats.org/officeDocument/2006/relationships/customXml" Target="../ink/ink257.xml"/><Relationship Id="rId363" Type="http://schemas.openxmlformats.org/officeDocument/2006/relationships/customXml" Target="../ink/ink295.xml"/><Relationship Id="rId419" Type="http://schemas.openxmlformats.org/officeDocument/2006/relationships/customXml" Target="../ink/ink339.xml"/><Relationship Id="rId223" Type="http://schemas.openxmlformats.org/officeDocument/2006/relationships/customXml" Target="../ink/ink175.xml"/><Relationship Id="rId430" Type="http://schemas.openxmlformats.org/officeDocument/2006/relationships/image" Target="../media/image126.png"/><Relationship Id="rId18" Type="http://schemas.openxmlformats.org/officeDocument/2006/relationships/customXml" Target="../ink/ink13.xml"/><Relationship Id="rId265" Type="http://schemas.openxmlformats.org/officeDocument/2006/relationships/customXml" Target="../ink/ink205.xml"/><Relationship Id="rId125" Type="http://schemas.openxmlformats.org/officeDocument/2006/relationships/image" Target="../media/image69.png"/><Relationship Id="rId167" Type="http://schemas.openxmlformats.org/officeDocument/2006/relationships/customXml" Target="../ink/ink130.xml"/><Relationship Id="rId332" Type="http://schemas.openxmlformats.org/officeDocument/2006/relationships/customXml" Target="../ink/ink266.xml"/><Relationship Id="rId374" Type="http://schemas.openxmlformats.org/officeDocument/2006/relationships/customXml" Target="../ink/ink305.xml"/><Relationship Id="rId71" Type="http://schemas.openxmlformats.org/officeDocument/2006/relationships/customXml" Target="../ink/ink59.xml"/><Relationship Id="rId234" Type="http://schemas.openxmlformats.org/officeDocument/2006/relationships/image" Target="../media/image92.png"/><Relationship Id="rId2" Type="http://schemas.openxmlformats.org/officeDocument/2006/relationships/image" Target="../media/image44.jpg"/><Relationship Id="rId29" Type="http://schemas.openxmlformats.org/officeDocument/2006/relationships/image" Target="../media/image50.png"/><Relationship Id="rId276" Type="http://schemas.openxmlformats.org/officeDocument/2006/relationships/customXml" Target="../ink/ink216.xml"/><Relationship Id="rId441" Type="http://schemas.openxmlformats.org/officeDocument/2006/relationships/image" Target="../media/image129.png"/><Relationship Id="rId40" Type="http://schemas.openxmlformats.org/officeDocument/2006/relationships/customXml" Target="../ink/ink29.xml"/><Relationship Id="rId136" Type="http://schemas.openxmlformats.org/officeDocument/2006/relationships/customXml" Target="../ink/ink105.xml"/><Relationship Id="rId178" Type="http://schemas.openxmlformats.org/officeDocument/2006/relationships/customXml" Target="../ink/ink139.xml"/><Relationship Id="rId301" Type="http://schemas.openxmlformats.org/officeDocument/2006/relationships/customXml" Target="../ink/ink240.xml"/><Relationship Id="rId343" Type="http://schemas.openxmlformats.org/officeDocument/2006/relationships/customXml" Target="../ink/ink277.xml"/><Relationship Id="rId82" Type="http://schemas.openxmlformats.org/officeDocument/2006/relationships/customXml" Target="../ink/ink69.xml"/><Relationship Id="rId203" Type="http://schemas.openxmlformats.org/officeDocument/2006/relationships/customXml" Target="../ink/ink160.xml"/><Relationship Id="rId385" Type="http://schemas.openxmlformats.org/officeDocument/2006/relationships/customXml" Target="../ink/ink315.xml"/><Relationship Id="rId19" Type="http://schemas.openxmlformats.org/officeDocument/2006/relationships/customXml" Target="../ink/ink14.xml"/><Relationship Id="rId224" Type="http://schemas.openxmlformats.org/officeDocument/2006/relationships/customXml" Target="../ink/ink176.xml"/><Relationship Id="rId245" Type="http://schemas.openxmlformats.org/officeDocument/2006/relationships/customXml" Target="../ink/ink191.xml"/><Relationship Id="rId266" Type="http://schemas.openxmlformats.org/officeDocument/2006/relationships/customXml" Target="../ink/ink206.xml"/><Relationship Id="rId287" Type="http://schemas.openxmlformats.org/officeDocument/2006/relationships/customXml" Target="../ink/ink227.xml"/><Relationship Id="rId410" Type="http://schemas.openxmlformats.org/officeDocument/2006/relationships/image" Target="../media/image119.png"/><Relationship Id="rId431" Type="http://schemas.openxmlformats.org/officeDocument/2006/relationships/customXml" Target="../ink/ink346.xml"/><Relationship Id="rId452" Type="http://schemas.openxmlformats.org/officeDocument/2006/relationships/customXml" Target="../ink/ink362.xml"/><Relationship Id="rId30" Type="http://schemas.openxmlformats.org/officeDocument/2006/relationships/customXml" Target="../ink/ink21.xml"/><Relationship Id="rId105" Type="http://schemas.openxmlformats.org/officeDocument/2006/relationships/image" Target="../media/image60.png"/><Relationship Id="rId126" Type="http://schemas.openxmlformats.org/officeDocument/2006/relationships/customXml" Target="../ink/ink98.xml"/><Relationship Id="rId147" Type="http://schemas.openxmlformats.org/officeDocument/2006/relationships/image" Target="../media/image75.png"/><Relationship Id="rId168" Type="http://schemas.openxmlformats.org/officeDocument/2006/relationships/customXml" Target="../ink/ink131.xml"/><Relationship Id="rId312" Type="http://schemas.openxmlformats.org/officeDocument/2006/relationships/customXml" Target="../ink/ink249.xml"/><Relationship Id="rId333" Type="http://schemas.openxmlformats.org/officeDocument/2006/relationships/customXml" Target="../ink/ink267.xml"/><Relationship Id="rId354" Type="http://schemas.openxmlformats.org/officeDocument/2006/relationships/customXml" Target="../ink/ink286.xml"/><Relationship Id="rId51" Type="http://schemas.openxmlformats.org/officeDocument/2006/relationships/image" Target="../media/image53.png"/><Relationship Id="rId72" Type="http://schemas.openxmlformats.org/officeDocument/2006/relationships/customXml" Target="../ink/ink60.xml"/><Relationship Id="rId93" Type="http://schemas.openxmlformats.org/officeDocument/2006/relationships/image" Target="../media/image58.png"/><Relationship Id="rId189" Type="http://schemas.openxmlformats.org/officeDocument/2006/relationships/customXml" Target="../ink/ink148.xml"/><Relationship Id="rId375" Type="http://schemas.openxmlformats.org/officeDocument/2006/relationships/customXml" Target="../ink/ink306.xml"/><Relationship Id="rId396" Type="http://schemas.openxmlformats.org/officeDocument/2006/relationships/customXml" Target="../ink/ink324.xml"/><Relationship Id="rId3" Type="http://schemas.openxmlformats.org/officeDocument/2006/relationships/customXml" Target="../ink/ink4.xml"/><Relationship Id="rId214" Type="http://schemas.openxmlformats.org/officeDocument/2006/relationships/image" Target="../media/image87.png"/><Relationship Id="rId235" Type="http://schemas.openxmlformats.org/officeDocument/2006/relationships/customXml" Target="../ink/ink184.xml"/><Relationship Id="rId256" Type="http://schemas.openxmlformats.org/officeDocument/2006/relationships/customXml" Target="../ink/ink197.xml"/><Relationship Id="rId277" Type="http://schemas.openxmlformats.org/officeDocument/2006/relationships/customXml" Target="../ink/ink217.xml"/><Relationship Id="rId298" Type="http://schemas.openxmlformats.org/officeDocument/2006/relationships/customXml" Target="../ink/ink237.xml"/><Relationship Id="rId400" Type="http://schemas.openxmlformats.org/officeDocument/2006/relationships/image" Target="../media/image115.png"/><Relationship Id="rId421" Type="http://schemas.openxmlformats.org/officeDocument/2006/relationships/customXml" Target="../ink/ink341.xml"/><Relationship Id="rId442" Type="http://schemas.openxmlformats.org/officeDocument/2006/relationships/customXml" Target="../ink/ink354.xml"/><Relationship Id="rId463" Type="http://schemas.openxmlformats.org/officeDocument/2006/relationships/customXml" Target="../ink/ink371.xml"/><Relationship Id="rId116" Type="http://schemas.openxmlformats.org/officeDocument/2006/relationships/customXml" Target="../ink/ink92.xml"/><Relationship Id="rId137" Type="http://schemas.openxmlformats.org/officeDocument/2006/relationships/customXml" Target="../ink/ink106.xml"/><Relationship Id="rId158" Type="http://schemas.openxmlformats.org/officeDocument/2006/relationships/customXml" Target="../ink/ink123.xml"/><Relationship Id="rId302" Type="http://schemas.openxmlformats.org/officeDocument/2006/relationships/customXml" Target="../ink/ink241.xml"/><Relationship Id="rId323" Type="http://schemas.openxmlformats.org/officeDocument/2006/relationships/customXml" Target="../ink/ink258.xml"/><Relationship Id="rId344" Type="http://schemas.openxmlformats.org/officeDocument/2006/relationships/customXml" Target="../ink/ink278.xml"/><Relationship Id="rId20" Type="http://schemas.openxmlformats.org/officeDocument/2006/relationships/customXml" Target="../ink/ink15.xml"/><Relationship Id="rId41" Type="http://schemas.openxmlformats.org/officeDocument/2006/relationships/customXml" Target="../ink/ink30.xml"/><Relationship Id="rId62" Type="http://schemas.openxmlformats.org/officeDocument/2006/relationships/customXml" Target="../ink/ink50.xml"/><Relationship Id="rId83" Type="http://schemas.openxmlformats.org/officeDocument/2006/relationships/image" Target="../media/image55.png"/><Relationship Id="rId179" Type="http://schemas.openxmlformats.org/officeDocument/2006/relationships/customXml" Target="../ink/ink140.xml"/><Relationship Id="rId365" Type="http://schemas.openxmlformats.org/officeDocument/2006/relationships/customXml" Target="../ink/ink297.xml"/><Relationship Id="rId386" Type="http://schemas.openxmlformats.org/officeDocument/2006/relationships/customXml" Target="../ink/ink316.xml"/><Relationship Id="rId190" Type="http://schemas.openxmlformats.org/officeDocument/2006/relationships/customXml" Target="../ink/ink149.xml"/><Relationship Id="rId204" Type="http://schemas.openxmlformats.org/officeDocument/2006/relationships/customXml" Target="../ink/ink161.xml"/><Relationship Id="rId225" Type="http://schemas.openxmlformats.org/officeDocument/2006/relationships/customXml" Target="../ink/ink177.xml"/><Relationship Id="rId246" Type="http://schemas.openxmlformats.org/officeDocument/2006/relationships/image" Target="../media/image96.png"/><Relationship Id="rId267" Type="http://schemas.openxmlformats.org/officeDocument/2006/relationships/customXml" Target="../ink/ink207.xml"/><Relationship Id="rId288" Type="http://schemas.openxmlformats.org/officeDocument/2006/relationships/customXml" Target="../ink/ink228.xml"/><Relationship Id="rId411" Type="http://schemas.openxmlformats.org/officeDocument/2006/relationships/customXml" Target="../ink/ink333.xml"/><Relationship Id="rId432" Type="http://schemas.openxmlformats.org/officeDocument/2006/relationships/customXml" Target="../ink/ink347.xml"/><Relationship Id="rId453" Type="http://schemas.openxmlformats.org/officeDocument/2006/relationships/customXml" Target="../ink/ink363.xml"/><Relationship Id="rId106" Type="http://schemas.openxmlformats.org/officeDocument/2006/relationships/customXml" Target="../ink/ink87.xml"/><Relationship Id="rId127" Type="http://schemas.openxmlformats.org/officeDocument/2006/relationships/image" Target="../media/image70.png"/><Relationship Id="rId313" Type="http://schemas.openxmlformats.org/officeDocument/2006/relationships/customXml" Target="../ink/ink250.xml"/><Relationship Id="rId10" Type="http://schemas.openxmlformats.org/officeDocument/2006/relationships/customXml" Target="../ink/ink7.xml"/><Relationship Id="rId31" Type="http://schemas.openxmlformats.org/officeDocument/2006/relationships/customXml" Target="../ink/ink22.xml"/><Relationship Id="rId52" Type="http://schemas.openxmlformats.org/officeDocument/2006/relationships/customXml" Target="../ink/ink40.xml"/><Relationship Id="rId73" Type="http://schemas.openxmlformats.org/officeDocument/2006/relationships/customXml" Target="../ink/ink61.xml"/><Relationship Id="rId94" Type="http://schemas.openxmlformats.org/officeDocument/2006/relationships/customXml" Target="../ink/ink77.xml"/><Relationship Id="rId148" Type="http://schemas.openxmlformats.org/officeDocument/2006/relationships/customXml" Target="../ink/ink114.xml"/><Relationship Id="rId169" Type="http://schemas.openxmlformats.org/officeDocument/2006/relationships/customXml" Target="../ink/ink132.xml"/><Relationship Id="rId334" Type="http://schemas.openxmlformats.org/officeDocument/2006/relationships/customXml" Target="../ink/ink268.xml"/><Relationship Id="rId355" Type="http://schemas.openxmlformats.org/officeDocument/2006/relationships/customXml" Target="../ink/ink287.xml"/><Relationship Id="rId376" Type="http://schemas.openxmlformats.org/officeDocument/2006/relationships/customXml" Target="../ink/ink307.xml"/><Relationship Id="rId397" Type="http://schemas.openxmlformats.org/officeDocument/2006/relationships/customXml" Target="../ink/ink325.xml"/><Relationship Id="rId180" Type="http://schemas.openxmlformats.org/officeDocument/2006/relationships/customXml" Target="../ink/ink141.xml"/><Relationship Id="rId215" Type="http://schemas.openxmlformats.org/officeDocument/2006/relationships/customXml" Target="../ink/ink169.xml"/><Relationship Id="rId236" Type="http://schemas.openxmlformats.org/officeDocument/2006/relationships/customXml" Target="../ink/ink185.xml"/><Relationship Id="rId257" Type="http://schemas.openxmlformats.org/officeDocument/2006/relationships/customXml" Target="../ink/ink198.xml"/><Relationship Id="rId278" Type="http://schemas.openxmlformats.org/officeDocument/2006/relationships/customXml" Target="../ink/ink218.xml"/><Relationship Id="rId401" Type="http://schemas.openxmlformats.org/officeDocument/2006/relationships/customXml" Target="../ink/ink327.xml"/><Relationship Id="rId422" Type="http://schemas.openxmlformats.org/officeDocument/2006/relationships/image" Target="../media/image122.png"/><Relationship Id="rId443" Type="http://schemas.openxmlformats.org/officeDocument/2006/relationships/customXml" Target="../ink/ink355.xml"/><Relationship Id="rId464" Type="http://schemas.openxmlformats.org/officeDocument/2006/relationships/image" Target="../media/image134.png"/><Relationship Id="rId303" Type="http://schemas.openxmlformats.org/officeDocument/2006/relationships/customXml" Target="../ink/ink242.xml"/><Relationship Id="rId42" Type="http://schemas.openxmlformats.org/officeDocument/2006/relationships/customXml" Target="../ink/ink31.xml"/><Relationship Id="rId84" Type="http://schemas.openxmlformats.org/officeDocument/2006/relationships/customXml" Target="../ink/ink70.xml"/><Relationship Id="rId138" Type="http://schemas.openxmlformats.org/officeDocument/2006/relationships/customXml" Target="../ink/ink107.xml"/><Relationship Id="rId345" Type="http://schemas.openxmlformats.org/officeDocument/2006/relationships/image" Target="../media/image108.png"/><Relationship Id="rId387" Type="http://schemas.openxmlformats.org/officeDocument/2006/relationships/customXml" Target="../ink/ink317.xml"/><Relationship Id="rId191" Type="http://schemas.openxmlformats.org/officeDocument/2006/relationships/customXml" Target="../ink/ink150.xml"/><Relationship Id="rId205" Type="http://schemas.openxmlformats.org/officeDocument/2006/relationships/customXml" Target="../ink/ink162.xml"/><Relationship Id="rId247" Type="http://schemas.openxmlformats.org/officeDocument/2006/relationships/customXml" Target="../ink/ink192.xml"/><Relationship Id="rId412" Type="http://schemas.openxmlformats.org/officeDocument/2006/relationships/customXml" Target="../ink/ink334.xml"/><Relationship Id="rId107" Type="http://schemas.openxmlformats.org/officeDocument/2006/relationships/image" Target="../media/image61.png"/><Relationship Id="rId289" Type="http://schemas.openxmlformats.org/officeDocument/2006/relationships/customXml" Target="../ink/ink229.xml"/><Relationship Id="rId454" Type="http://schemas.openxmlformats.org/officeDocument/2006/relationships/customXml" Target="../ink/ink364.xml"/><Relationship Id="rId11" Type="http://schemas.openxmlformats.org/officeDocument/2006/relationships/customXml" Target="../ink/ink8.xml"/><Relationship Id="rId53" Type="http://schemas.openxmlformats.org/officeDocument/2006/relationships/customXml" Target="../ink/ink41.xml"/><Relationship Id="rId149" Type="http://schemas.openxmlformats.org/officeDocument/2006/relationships/customXml" Target="../ink/ink115.xml"/><Relationship Id="rId314" Type="http://schemas.openxmlformats.org/officeDocument/2006/relationships/customXml" Target="../ink/ink251.xml"/><Relationship Id="rId356" Type="http://schemas.openxmlformats.org/officeDocument/2006/relationships/customXml" Target="../ink/ink288.xml"/><Relationship Id="rId398" Type="http://schemas.openxmlformats.org/officeDocument/2006/relationships/image" Target="../media/image114.png"/><Relationship Id="rId95" Type="http://schemas.openxmlformats.org/officeDocument/2006/relationships/customXml" Target="../ink/ink78.xml"/><Relationship Id="rId160" Type="http://schemas.openxmlformats.org/officeDocument/2006/relationships/customXml" Target="../ink/ink125.xml"/><Relationship Id="rId216" Type="http://schemas.openxmlformats.org/officeDocument/2006/relationships/image" Target="../media/image88.png"/><Relationship Id="rId423" Type="http://schemas.openxmlformats.org/officeDocument/2006/relationships/customXml" Target="../ink/ink342.xml"/><Relationship Id="rId258" Type="http://schemas.openxmlformats.org/officeDocument/2006/relationships/customXml" Target="../ink/ink199.xml"/><Relationship Id="rId465" Type="http://schemas.openxmlformats.org/officeDocument/2006/relationships/customXml" Target="../ink/ink372.xml"/><Relationship Id="rId22" Type="http://schemas.openxmlformats.org/officeDocument/2006/relationships/customXml" Target="../ink/ink17.xml"/><Relationship Id="rId64" Type="http://schemas.openxmlformats.org/officeDocument/2006/relationships/customXml" Target="../ink/ink52.xml"/><Relationship Id="rId118" Type="http://schemas.openxmlformats.org/officeDocument/2006/relationships/image" Target="../media/image66.png"/><Relationship Id="rId325" Type="http://schemas.openxmlformats.org/officeDocument/2006/relationships/customXml" Target="../ink/ink259.xml"/><Relationship Id="rId367" Type="http://schemas.openxmlformats.org/officeDocument/2006/relationships/customXml" Target="../ink/ink298.xml"/><Relationship Id="rId171" Type="http://schemas.openxmlformats.org/officeDocument/2006/relationships/customXml" Target="../ink/ink133.xml"/><Relationship Id="rId227" Type="http://schemas.openxmlformats.org/officeDocument/2006/relationships/customXml" Target="../ink/ink178.xml"/><Relationship Id="rId269" Type="http://schemas.openxmlformats.org/officeDocument/2006/relationships/customXml" Target="../ink/ink209.xml"/><Relationship Id="rId434" Type="http://schemas.openxmlformats.org/officeDocument/2006/relationships/customXml" Target="../ink/ink348.xml"/><Relationship Id="rId33" Type="http://schemas.openxmlformats.org/officeDocument/2006/relationships/customXml" Target="../ink/ink24.xml"/><Relationship Id="rId129" Type="http://schemas.openxmlformats.org/officeDocument/2006/relationships/customXml" Target="../ink/ink100.xml"/><Relationship Id="rId280" Type="http://schemas.openxmlformats.org/officeDocument/2006/relationships/customXml" Target="../ink/ink220.xml"/><Relationship Id="rId336" Type="http://schemas.openxmlformats.org/officeDocument/2006/relationships/customXml" Target="../ink/ink270.xml"/><Relationship Id="rId75" Type="http://schemas.openxmlformats.org/officeDocument/2006/relationships/customXml" Target="../ink/ink63.xml"/><Relationship Id="rId140" Type="http://schemas.openxmlformats.org/officeDocument/2006/relationships/customXml" Target="../ink/ink109.xml"/><Relationship Id="rId182" Type="http://schemas.openxmlformats.org/officeDocument/2006/relationships/customXml" Target="../ink/ink142.xml"/><Relationship Id="rId378" Type="http://schemas.openxmlformats.org/officeDocument/2006/relationships/customXml" Target="../ink/ink309.xml"/><Relationship Id="rId403" Type="http://schemas.openxmlformats.org/officeDocument/2006/relationships/customXml" Target="../ink/ink328.xml"/><Relationship Id="rId6" Type="http://schemas.openxmlformats.org/officeDocument/2006/relationships/image" Target="../media/image440.png"/><Relationship Id="rId238" Type="http://schemas.openxmlformats.org/officeDocument/2006/relationships/customXml" Target="../ink/ink186.xml"/><Relationship Id="rId445" Type="http://schemas.openxmlformats.org/officeDocument/2006/relationships/customXml" Target="../ink/ink357.xml"/><Relationship Id="rId291" Type="http://schemas.openxmlformats.org/officeDocument/2006/relationships/customXml" Target="../ink/ink231.xml"/><Relationship Id="rId305" Type="http://schemas.openxmlformats.org/officeDocument/2006/relationships/customXml" Target="../ink/ink244.xml"/><Relationship Id="rId347" Type="http://schemas.openxmlformats.org/officeDocument/2006/relationships/customXml" Target="../ink/ink280.xml"/><Relationship Id="rId44" Type="http://schemas.openxmlformats.org/officeDocument/2006/relationships/customXml" Target="../ink/ink33.xml"/><Relationship Id="rId86" Type="http://schemas.openxmlformats.org/officeDocument/2006/relationships/image" Target="../media/image56.png"/><Relationship Id="rId151" Type="http://schemas.openxmlformats.org/officeDocument/2006/relationships/customXml" Target="../ink/ink117.xml"/><Relationship Id="rId389" Type="http://schemas.openxmlformats.org/officeDocument/2006/relationships/image" Target="../media/image112.png"/><Relationship Id="rId193" Type="http://schemas.openxmlformats.org/officeDocument/2006/relationships/customXml" Target="../ink/ink152.xml"/><Relationship Id="rId207" Type="http://schemas.openxmlformats.org/officeDocument/2006/relationships/image" Target="../media/image85.png"/><Relationship Id="rId249" Type="http://schemas.openxmlformats.org/officeDocument/2006/relationships/customXml" Target="../ink/ink193.xml"/><Relationship Id="rId414" Type="http://schemas.openxmlformats.org/officeDocument/2006/relationships/customXml" Target="../ink/ink335.xml"/><Relationship Id="rId456" Type="http://schemas.openxmlformats.org/officeDocument/2006/relationships/image" Target="../media/image132.png"/><Relationship Id="rId13" Type="http://schemas.openxmlformats.org/officeDocument/2006/relationships/image" Target="../media/image45.png"/><Relationship Id="rId109" Type="http://schemas.openxmlformats.org/officeDocument/2006/relationships/image" Target="../media/image62.png"/><Relationship Id="rId260" Type="http://schemas.openxmlformats.org/officeDocument/2006/relationships/customXml" Target="../ink/ink201.xml"/><Relationship Id="rId316" Type="http://schemas.openxmlformats.org/officeDocument/2006/relationships/image" Target="../media/image105.png"/><Relationship Id="rId55" Type="http://schemas.openxmlformats.org/officeDocument/2006/relationships/customXml" Target="../ink/ink43.xml"/><Relationship Id="rId97" Type="http://schemas.openxmlformats.org/officeDocument/2006/relationships/customXml" Target="../ink/ink80.xml"/><Relationship Id="rId120" Type="http://schemas.openxmlformats.org/officeDocument/2006/relationships/image" Target="../media/image67.png"/><Relationship Id="rId358" Type="http://schemas.openxmlformats.org/officeDocument/2006/relationships/customXml" Target="../ink/ink290.xml"/><Relationship Id="rId162" Type="http://schemas.openxmlformats.org/officeDocument/2006/relationships/image" Target="../media/image77.png"/><Relationship Id="rId218" Type="http://schemas.openxmlformats.org/officeDocument/2006/relationships/image" Target="../media/image89.png"/><Relationship Id="rId425" Type="http://schemas.openxmlformats.org/officeDocument/2006/relationships/customXml" Target="../ink/ink343.xml"/><Relationship Id="rId467" Type="http://schemas.openxmlformats.org/officeDocument/2006/relationships/customXml" Target="../ink/ink373.xml"/><Relationship Id="rId271" Type="http://schemas.openxmlformats.org/officeDocument/2006/relationships/customXml" Target="../ink/ink211.xml"/><Relationship Id="rId24" Type="http://schemas.openxmlformats.org/officeDocument/2006/relationships/customXml" Target="../ink/ink18.xml"/><Relationship Id="rId66" Type="http://schemas.openxmlformats.org/officeDocument/2006/relationships/customXml" Target="../ink/ink54.xml"/><Relationship Id="rId131" Type="http://schemas.openxmlformats.org/officeDocument/2006/relationships/customXml" Target="../ink/ink101.xml"/><Relationship Id="rId327" Type="http://schemas.openxmlformats.org/officeDocument/2006/relationships/customXml" Target="../ink/ink261.xml"/><Relationship Id="rId369" Type="http://schemas.openxmlformats.org/officeDocument/2006/relationships/customXml" Target="../ink/ink300.xml"/><Relationship Id="rId173" Type="http://schemas.openxmlformats.org/officeDocument/2006/relationships/image" Target="../media/image80.png"/><Relationship Id="rId229" Type="http://schemas.openxmlformats.org/officeDocument/2006/relationships/customXml" Target="../ink/ink180.xml"/><Relationship Id="rId380" Type="http://schemas.openxmlformats.org/officeDocument/2006/relationships/image" Target="../media/image111.png"/><Relationship Id="rId436" Type="http://schemas.openxmlformats.org/officeDocument/2006/relationships/customXml" Target="../ink/ink349.xml"/><Relationship Id="rId240" Type="http://schemas.openxmlformats.org/officeDocument/2006/relationships/image" Target="../media/image94.png"/><Relationship Id="rId35" Type="http://schemas.openxmlformats.org/officeDocument/2006/relationships/customXml" Target="../ink/ink26.xml"/><Relationship Id="rId77" Type="http://schemas.openxmlformats.org/officeDocument/2006/relationships/customXml" Target="../ink/ink65.xml"/><Relationship Id="rId100" Type="http://schemas.openxmlformats.org/officeDocument/2006/relationships/customXml" Target="../ink/ink83.xml"/><Relationship Id="rId282" Type="http://schemas.openxmlformats.org/officeDocument/2006/relationships/customXml" Target="../ink/ink222.xml"/><Relationship Id="rId338" Type="http://schemas.openxmlformats.org/officeDocument/2006/relationships/customXml" Target="../ink/ink272.xml"/><Relationship Id="rId8" Type="http://schemas.openxmlformats.org/officeDocument/2006/relationships/image" Target="../media/image320.png"/><Relationship Id="rId142" Type="http://schemas.openxmlformats.org/officeDocument/2006/relationships/customXml" Target="../ink/ink110.xml"/><Relationship Id="rId184" Type="http://schemas.openxmlformats.org/officeDocument/2006/relationships/customXml" Target="../ink/ink144.xml"/><Relationship Id="rId391" Type="http://schemas.openxmlformats.org/officeDocument/2006/relationships/customXml" Target="../ink/ink320.xml"/><Relationship Id="rId405" Type="http://schemas.openxmlformats.org/officeDocument/2006/relationships/customXml" Target="../ink/ink329.xml"/><Relationship Id="rId447" Type="http://schemas.openxmlformats.org/officeDocument/2006/relationships/customXml" Target="../ink/ink358.xml"/><Relationship Id="rId251" Type="http://schemas.openxmlformats.org/officeDocument/2006/relationships/image" Target="../media/image98.png"/><Relationship Id="rId46" Type="http://schemas.openxmlformats.org/officeDocument/2006/relationships/customXml" Target="../ink/ink35.xml"/><Relationship Id="rId293" Type="http://schemas.openxmlformats.org/officeDocument/2006/relationships/customXml" Target="../ink/ink233.xml"/><Relationship Id="rId307" Type="http://schemas.openxmlformats.org/officeDocument/2006/relationships/image" Target="../media/image103.png"/><Relationship Id="rId349" Type="http://schemas.openxmlformats.org/officeDocument/2006/relationships/customXml" Target="../ink/ink282.xml"/><Relationship Id="rId88" Type="http://schemas.openxmlformats.org/officeDocument/2006/relationships/customXml" Target="../ink/ink73.xml"/><Relationship Id="rId111" Type="http://schemas.openxmlformats.org/officeDocument/2006/relationships/image" Target="../media/image63.png"/><Relationship Id="rId153" Type="http://schemas.openxmlformats.org/officeDocument/2006/relationships/customXml" Target="../ink/ink119.xml"/><Relationship Id="rId195" Type="http://schemas.openxmlformats.org/officeDocument/2006/relationships/image" Target="../media/image83.png"/><Relationship Id="rId209" Type="http://schemas.openxmlformats.org/officeDocument/2006/relationships/customXml" Target="../ink/ink165.xml"/><Relationship Id="rId360" Type="http://schemas.openxmlformats.org/officeDocument/2006/relationships/customXml" Target="../ink/ink292.xml"/><Relationship Id="rId416" Type="http://schemas.openxmlformats.org/officeDocument/2006/relationships/customXml" Target="../ink/ink337.xml"/><Relationship Id="rId220" Type="http://schemas.openxmlformats.org/officeDocument/2006/relationships/customXml" Target="../ink/ink172.xml"/><Relationship Id="rId458" Type="http://schemas.openxmlformats.org/officeDocument/2006/relationships/customXml" Target="../ink/ink367.xml"/><Relationship Id="rId15" Type="http://schemas.openxmlformats.org/officeDocument/2006/relationships/customXml" Target="../ink/ink11.xml"/><Relationship Id="rId57" Type="http://schemas.openxmlformats.org/officeDocument/2006/relationships/customXml" Target="../ink/ink45.xml"/><Relationship Id="rId262" Type="http://schemas.openxmlformats.org/officeDocument/2006/relationships/customXml" Target="../ink/ink202.xml"/><Relationship Id="rId318" Type="http://schemas.openxmlformats.org/officeDocument/2006/relationships/customXml" Target="../ink/ink254.xml"/><Relationship Id="rId99" Type="http://schemas.openxmlformats.org/officeDocument/2006/relationships/customXml" Target="../ink/ink82.xml"/><Relationship Id="rId122" Type="http://schemas.openxmlformats.org/officeDocument/2006/relationships/customXml" Target="../ink/ink96.xml"/><Relationship Id="rId164" Type="http://schemas.openxmlformats.org/officeDocument/2006/relationships/customXml" Target="../ink/ink128.xml"/><Relationship Id="rId371" Type="http://schemas.openxmlformats.org/officeDocument/2006/relationships/customXml" Target="../ink/ink302.xml"/><Relationship Id="rId427" Type="http://schemas.openxmlformats.org/officeDocument/2006/relationships/customXml" Target="../ink/ink344.xml"/><Relationship Id="rId469" Type="http://schemas.openxmlformats.org/officeDocument/2006/relationships/customXml" Target="../ink/ink375.xml"/><Relationship Id="rId26" Type="http://schemas.openxmlformats.org/officeDocument/2006/relationships/customXml" Target="../ink/ink19.xml"/><Relationship Id="rId231" Type="http://schemas.openxmlformats.org/officeDocument/2006/relationships/image" Target="../media/image91.png"/><Relationship Id="rId273" Type="http://schemas.openxmlformats.org/officeDocument/2006/relationships/customXml" Target="../ink/ink213.xml"/><Relationship Id="rId329" Type="http://schemas.openxmlformats.org/officeDocument/2006/relationships/customXml" Target="../ink/ink263.xml"/><Relationship Id="rId68" Type="http://schemas.openxmlformats.org/officeDocument/2006/relationships/customXml" Target="../ink/ink56.xml"/><Relationship Id="rId133" Type="http://schemas.openxmlformats.org/officeDocument/2006/relationships/image" Target="../media/image72.png"/><Relationship Id="rId175" Type="http://schemas.openxmlformats.org/officeDocument/2006/relationships/customXml" Target="../ink/ink136.xml"/><Relationship Id="rId340" Type="http://schemas.openxmlformats.org/officeDocument/2006/relationships/customXml" Target="../ink/ink274.xml"/><Relationship Id="rId200" Type="http://schemas.openxmlformats.org/officeDocument/2006/relationships/customXml" Target="../ink/ink157.xml"/><Relationship Id="rId382" Type="http://schemas.openxmlformats.org/officeDocument/2006/relationships/customXml" Target="../ink/ink312.xml"/><Relationship Id="rId438" Type="http://schemas.openxmlformats.org/officeDocument/2006/relationships/customXml" Target="../ink/ink351.xml"/><Relationship Id="rId242" Type="http://schemas.openxmlformats.org/officeDocument/2006/relationships/customXml" Target="../ink/ink189.xml"/><Relationship Id="rId284" Type="http://schemas.openxmlformats.org/officeDocument/2006/relationships/customXml" Target="../ink/ink224.xml"/><Relationship Id="rId37" Type="http://schemas.openxmlformats.org/officeDocument/2006/relationships/customXml" Target="../ink/ink27.xml"/><Relationship Id="rId79" Type="http://schemas.openxmlformats.org/officeDocument/2006/relationships/customXml" Target="../ink/ink67.xml"/><Relationship Id="rId102" Type="http://schemas.openxmlformats.org/officeDocument/2006/relationships/customXml" Target="../ink/ink85.xml"/><Relationship Id="rId144" Type="http://schemas.openxmlformats.org/officeDocument/2006/relationships/image" Target="../media/image74.png"/><Relationship Id="rId90" Type="http://schemas.openxmlformats.org/officeDocument/2006/relationships/image" Target="../media/image57.png"/><Relationship Id="rId186" Type="http://schemas.openxmlformats.org/officeDocument/2006/relationships/customXml" Target="../ink/ink146.xml"/><Relationship Id="rId351" Type="http://schemas.openxmlformats.org/officeDocument/2006/relationships/customXml" Target="../ink/ink283.xml"/><Relationship Id="rId393" Type="http://schemas.openxmlformats.org/officeDocument/2006/relationships/customXml" Target="../ink/ink322.xml"/><Relationship Id="rId407" Type="http://schemas.openxmlformats.org/officeDocument/2006/relationships/customXml" Target="../ink/ink331.xml"/><Relationship Id="rId449" Type="http://schemas.openxmlformats.org/officeDocument/2006/relationships/customXml" Target="../ink/ink360.xml"/><Relationship Id="rId211" Type="http://schemas.openxmlformats.org/officeDocument/2006/relationships/image" Target="../media/image86.png"/><Relationship Id="rId253" Type="http://schemas.openxmlformats.org/officeDocument/2006/relationships/image" Target="../media/image99.png"/><Relationship Id="rId295" Type="http://schemas.openxmlformats.org/officeDocument/2006/relationships/image" Target="../media/image102.png"/><Relationship Id="rId309" Type="http://schemas.openxmlformats.org/officeDocument/2006/relationships/customXml" Target="../ink/ink247.xml"/><Relationship Id="rId460" Type="http://schemas.openxmlformats.org/officeDocument/2006/relationships/image" Target="../media/image133.png"/><Relationship Id="rId48" Type="http://schemas.openxmlformats.org/officeDocument/2006/relationships/customXml" Target="../ink/ink37.xml"/><Relationship Id="rId113" Type="http://schemas.openxmlformats.org/officeDocument/2006/relationships/image" Target="../media/image64.png"/><Relationship Id="rId320" Type="http://schemas.openxmlformats.org/officeDocument/2006/relationships/customXml" Target="../ink/ink256.xml"/><Relationship Id="rId155" Type="http://schemas.openxmlformats.org/officeDocument/2006/relationships/customXml" Target="../ink/ink120.xml"/><Relationship Id="rId197" Type="http://schemas.openxmlformats.org/officeDocument/2006/relationships/image" Target="../media/image84.png"/><Relationship Id="rId362" Type="http://schemas.openxmlformats.org/officeDocument/2006/relationships/customXml" Target="../ink/ink294.xml"/><Relationship Id="rId418" Type="http://schemas.openxmlformats.org/officeDocument/2006/relationships/customXml" Target="../ink/ink338.xml"/><Relationship Id="rId222" Type="http://schemas.openxmlformats.org/officeDocument/2006/relationships/customXml" Target="../ink/ink174.xml"/><Relationship Id="rId264" Type="http://schemas.openxmlformats.org/officeDocument/2006/relationships/customXml" Target="../ink/ink204.xml"/><Relationship Id="rId471" Type="http://schemas.openxmlformats.org/officeDocument/2006/relationships/image" Target="../media/image136.png"/><Relationship Id="rId17" Type="http://schemas.openxmlformats.org/officeDocument/2006/relationships/image" Target="../media/image46.png"/><Relationship Id="rId59" Type="http://schemas.openxmlformats.org/officeDocument/2006/relationships/customXml" Target="../ink/ink47.xml"/><Relationship Id="rId124" Type="http://schemas.openxmlformats.org/officeDocument/2006/relationships/customXml" Target="../ink/ink97.xml"/><Relationship Id="rId70" Type="http://schemas.openxmlformats.org/officeDocument/2006/relationships/customXml" Target="../ink/ink58.xml"/><Relationship Id="rId166" Type="http://schemas.openxmlformats.org/officeDocument/2006/relationships/image" Target="../media/image78.png"/><Relationship Id="rId331" Type="http://schemas.openxmlformats.org/officeDocument/2006/relationships/customXml" Target="../ink/ink265.xml"/><Relationship Id="rId373" Type="http://schemas.openxmlformats.org/officeDocument/2006/relationships/customXml" Target="../ink/ink304.xml"/><Relationship Id="rId429" Type="http://schemas.openxmlformats.org/officeDocument/2006/relationships/customXml" Target="../ink/ink345.xml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183.xml"/><Relationship Id="rId440" Type="http://schemas.openxmlformats.org/officeDocument/2006/relationships/customXml" Target="../ink/ink353.xml"/><Relationship Id="rId28" Type="http://schemas.openxmlformats.org/officeDocument/2006/relationships/customXml" Target="../ink/ink20.xml"/><Relationship Id="rId275" Type="http://schemas.openxmlformats.org/officeDocument/2006/relationships/customXml" Target="../ink/ink215.xml"/><Relationship Id="rId300" Type="http://schemas.openxmlformats.org/officeDocument/2006/relationships/customXml" Target="../ink/ink239.xml"/><Relationship Id="rId81" Type="http://schemas.openxmlformats.org/officeDocument/2006/relationships/customXml" Target="../ink/ink68.xml"/><Relationship Id="rId135" Type="http://schemas.openxmlformats.org/officeDocument/2006/relationships/customXml" Target="../ink/ink104.xml"/><Relationship Id="rId177" Type="http://schemas.openxmlformats.org/officeDocument/2006/relationships/customXml" Target="../ink/ink138.xml"/><Relationship Id="rId342" Type="http://schemas.openxmlformats.org/officeDocument/2006/relationships/customXml" Target="../ink/ink276.xml"/><Relationship Id="rId384" Type="http://schemas.openxmlformats.org/officeDocument/2006/relationships/customXml" Target="../ink/ink314.xml"/><Relationship Id="rId202" Type="http://schemas.openxmlformats.org/officeDocument/2006/relationships/customXml" Target="../ink/ink159.xml"/><Relationship Id="rId244" Type="http://schemas.openxmlformats.org/officeDocument/2006/relationships/customXml" Target="../ink/ink190.xml"/><Relationship Id="rId39" Type="http://schemas.openxmlformats.org/officeDocument/2006/relationships/image" Target="../media/image52.png"/><Relationship Id="rId286" Type="http://schemas.openxmlformats.org/officeDocument/2006/relationships/customXml" Target="../ink/ink226.xml"/><Relationship Id="rId451" Type="http://schemas.openxmlformats.org/officeDocument/2006/relationships/customXml" Target="../ink/ink361.xml"/><Relationship Id="rId50" Type="http://schemas.openxmlformats.org/officeDocument/2006/relationships/customXml" Target="../ink/ink39.xml"/><Relationship Id="rId104" Type="http://schemas.openxmlformats.org/officeDocument/2006/relationships/customXml" Target="../ink/ink86.xml"/><Relationship Id="rId146" Type="http://schemas.openxmlformats.org/officeDocument/2006/relationships/customXml" Target="../ink/ink113.xml"/><Relationship Id="rId188" Type="http://schemas.openxmlformats.org/officeDocument/2006/relationships/customXml" Target="../ink/ink147.xml"/><Relationship Id="rId311" Type="http://schemas.openxmlformats.org/officeDocument/2006/relationships/image" Target="../media/image104.png"/><Relationship Id="rId353" Type="http://schemas.openxmlformats.org/officeDocument/2006/relationships/customXml" Target="../ink/ink285.xml"/><Relationship Id="rId395" Type="http://schemas.openxmlformats.org/officeDocument/2006/relationships/image" Target="../media/image113.png"/><Relationship Id="rId409" Type="http://schemas.openxmlformats.org/officeDocument/2006/relationships/customXml" Target="../ink/ink332.xml"/><Relationship Id="rId92" Type="http://schemas.openxmlformats.org/officeDocument/2006/relationships/customXml" Target="../ink/ink76.xml"/><Relationship Id="rId213" Type="http://schemas.openxmlformats.org/officeDocument/2006/relationships/customXml" Target="../ink/ink168.xml"/><Relationship Id="rId420" Type="http://schemas.openxmlformats.org/officeDocument/2006/relationships/customXml" Target="../ink/ink340.xml"/><Relationship Id="rId255" Type="http://schemas.openxmlformats.org/officeDocument/2006/relationships/image" Target="../media/image100.png"/><Relationship Id="rId297" Type="http://schemas.openxmlformats.org/officeDocument/2006/relationships/customXml" Target="../ink/ink236.xml"/><Relationship Id="rId462" Type="http://schemas.openxmlformats.org/officeDocument/2006/relationships/customXml" Target="../ink/ink370.xml"/><Relationship Id="rId115" Type="http://schemas.openxmlformats.org/officeDocument/2006/relationships/image" Target="../media/image65.png"/><Relationship Id="rId157" Type="http://schemas.openxmlformats.org/officeDocument/2006/relationships/customXml" Target="../ink/ink122.xml"/><Relationship Id="rId322" Type="http://schemas.openxmlformats.org/officeDocument/2006/relationships/image" Target="../media/image106.png"/><Relationship Id="rId364" Type="http://schemas.openxmlformats.org/officeDocument/2006/relationships/customXml" Target="../ink/ink296.xml"/><Relationship Id="rId61" Type="http://schemas.openxmlformats.org/officeDocument/2006/relationships/customXml" Target="../ink/ink49.xml"/><Relationship Id="rId199" Type="http://schemas.openxmlformats.org/officeDocument/2006/relationships/customXml" Target="../ink/ink15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2.png"/><Relationship Id="rId4" Type="http://schemas.openxmlformats.org/officeDocument/2006/relationships/notesSlide" Target="../notesSlides/notesSlid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2.png"/><Relationship Id="rId4" Type="http://schemas.openxmlformats.org/officeDocument/2006/relationships/image" Target="../media/image1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>
            <a:extLst>
              <a:ext uri="{FF2B5EF4-FFF2-40B4-BE49-F238E27FC236}">
                <a16:creationId xmlns:a16="http://schemas.microsoft.com/office/drawing/2014/main" id="{02F83D55-82F8-AC42-C506-C2E533229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400173-E8F9-922B-1772-C5C0C601474D}"/>
              </a:ext>
            </a:extLst>
          </p:cNvPr>
          <p:cNvSpPr txBox="1"/>
          <p:nvPr/>
        </p:nvSpPr>
        <p:spPr>
          <a:xfrm>
            <a:off x="3048828" y="324433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4A03D90-0779-E5C4-4308-FD9349495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354" y="-176514"/>
            <a:ext cx="13151459" cy="7211028"/>
          </a:xfrm>
          <a:prstGeom prst="rect">
            <a:avLst/>
          </a:prstGeom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0E4A4D69-A319-9CA7-A913-EC19E9054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6" y="93111"/>
            <a:ext cx="900077" cy="55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87B95BD-809C-3E41-2468-2AFD8D0B2ADD}"/>
              </a:ext>
            </a:extLst>
          </p:cNvPr>
          <p:cNvSpPr txBox="1"/>
          <p:nvPr/>
        </p:nvSpPr>
        <p:spPr>
          <a:xfrm>
            <a:off x="0" y="650978"/>
            <a:ext cx="11147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Centre </a:t>
            </a:r>
            <a:r>
              <a:rPr lang="en-IN" sz="800" dirty="0">
                <a:solidFill>
                  <a:srgbClr val="FF0000"/>
                </a:solidFill>
              </a:rPr>
              <a:t>For Innovation</a:t>
            </a:r>
          </a:p>
        </p:txBody>
      </p:sp>
      <p:pic>
        <p:nvPicPr>
          <p:cNvPr id="35" name="Picture 2" descr="Centre For Innovation | IIT Madras">
            <a:extLst>
              <a:ext uri="{FF2B5EF4-FFF2-40B4-BE49-F238E27FC236}">
                <a16:creationId xmlns:a16="http://schemas.microsoft.com/office/drawing/2014/main" id="{064CE7CD-BCA2-D54E-F1BF-CF25CFC02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1" y="41282"/>
            <a:ext cx="2670106" cy="26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5408DAC-A3FE-DED3-D003-B11586BCB705}"/>
              </a:ext>
            </a:extLst>
          </p:cNvPr>
          <p:cNvSpPr/>
          <p:nvPr/>
        </p:nvSpPr>
        <p:spPr>
          <a:xfrm>
            <a:off x="7419064" y="2861586"/>
            <a:ext cx="478451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Webops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and</a:t>
            </a:r>
          </a:p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Blockchain club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C04C11-6B8F-6BD0-7355-5120A57AEFCB}"/>
              </a:ext>
            </a:extLst>
          </p:cNvPr>
          <p:cNvSpPr/>
          <p:nvPr/>
        </p:nvSpPr>
        <p:spPr>
          <a:xfrm>
            <a:off x="6807175" y="4904304"/>
            <a:ext cx="60949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Summer school 2024</a:t>
            </a:r>
          </a:p>
        </p:txBody>
      </p:sp>
    </p:spTree>
    <p:extLst>
      <p:ext uri="{BB962C8B-B14F-4D97-AF65-F5344CB8AC3E}">
        <p14:creationId xmlns:p14="http://schemas.microsoft.com/office/powerpoint/2010/main" val="2980740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1287-263D-3304-AF9E-A92230D5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Hierarchy (size and colour)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01C5A-A53E-0321-EE15-AAA90F7F3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Bell MT" panose="02020503060305020303" pitchFamily="18" charset="0"/>
              </a:rPr>
              <a:t>Font and colour brings attention to the user.</a:t>
            </a:r>
          </a:p>
          <a:p>
            <a:r>
              <a:rPr lang="en-IN" dirty="0">
                <a:latin typeface="Bell MT" panose="02020503060305020303" pitchFamily="18" charset="0"/>
              </a:rPr>
              <a:t>Bigger and bright coloured elements grabs attention towards them.</a:t>
            </a:r>
          </a:p>
          <a:p>
            <a:pPr marL="0" indent="0">
              <a:buNone/>
            </a:pPr>
            <a:r>
              <a:rPr lang="en-IN" dirty="0">
                <a:latin typeface="Bell MT" panose="02020503060305020303" pitchFamily="18" charset="0"/>
              </a:rPr>
              <a:t>   </a:t>
            </a:r>
            <a:r>
              <a:rPr lang="en-IN" dirty="0" err="1">
                <a:latin typeface="Bell MT" panose="02020503060305020303" pitchFamily="18" charset="0"/>
              </a:rPr>
              <a:t>eg</a:t>
            </a:r>
            <a:r>
              <a:rPr lang="en-IN" dirty="0">
                <a:latin typeface="Bell MT" panose="02020503060305020303" pitchFamily="18" charset="0"/>
              </a:rPr>
              <a:t>: clothing websites rate and add to cart options ,etc…</a:t>
            </a:r>
          </a:p>
          <a:p>
            <a:r>
              <a:rPr lang="en-IN" dirty="0">
                <a:latin typeface="Bell MT" panose="02020503060305020303" pitchFamily="18" charset="0"/>
              </a:rPr>
              <a:t>Colour is one of the most important feature for a interactive design, so lets get learn about it</a:t>
            </a:r>
            <a:r>
              <a:rPr lang="en-IN" dirty="0"/>
              <a:t>.          </a:t>
            </a:r>
          </a:p>
          <a:p>
            <a:pPr marL="0" indent="0">
              <a:buNone/>
            </a:pPr>
            <a:r>
              <a:rPr lang="en-IN" dirty="0"/>
              <a:t>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456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5E41-5273-D238-235F-3FD48005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Colour theory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4F4885-8112-01CF-3DB3-6885B63E92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2625442"/>
            <a:ext cx="4697412" cy="3021578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9F0943-895E-F83A-AFFE-3ECD8BDD77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96A029C3-737B-F093-9CD7-D1F1FEC4D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93" y="2336872"/>
            <a:ext cx="6317288" cy="3599315"/>
          </a:xfrm>
          <a:prstGeom prst="rect">
            <a:avLst/>
          </a:prstGeom>
        </p:spPr>
      </p:pic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FBC55679-0215-3B80-74C4-02E120C59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123" y="2336870"/>
            <a:ext cx="6304958" cy="3598863"/>
          </a:xfrm>
          <a:prstGeom prst="rect">
            <a:avLst/>
          </a:prstGeom>
        </p:spPr>
      </p:pic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6C877B2B-1D8E-BC4B-E2B2-9CF97F3D75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124" y="2336416"/>
            <a:ext cx="6317288" cy="3598863"/>
          </a:xfrm>
          <a:prstGeom prst="rect">
            <a:avLst/>
          </a:prstGeom>
        </p:spPr>
      </p:pic>
      <p:pic>
        <p:nvPicPr>
          <p:cNvPr id="41" name="Content Placeholder 40">
            <a:extLst>
              <a:ext uri="{FF2B5EF4-FFF2-40B4-BE49-F238E27FC236}">
                <a16:creationId xmlns:a16="http://schemas.microsoft.com/office/drawing/2014/main" id="{F9CFDB45-569B-EA66-8B29-FD5512879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123" y="2336416"/>
            <a:ext cx="6304958" cy="3598863"/>
          </a:xfrm>
          <a:prstGeom prst="rect">
            <a:avLst/>
          </a:prstGeom>
        </p:spPr>
      </p:pic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42D849AD-6C72-A0F6-E21B-210CED646D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92" y="2336416"/>
            <a:ext cx="6317289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6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Content Placeholder 56">
            <a:extLst>
              <a:ext uri="{FF2B5EF4-FFF2-40B4-BE49-F238E27FC236}">
                <a16:creationId xmlns:a16="http://schemas.microsoft.com/office/drawing/2014/main" id="{515D5150-C486-AADB-D89B-96E07CEB6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3" y="619433"/>
            <a:ext cx="9823513" cy="5525727"/>
          </a:xfrm>
          <a:prstGeom prst="rect">
            <a:avLst/>
          </a:prstGeom>
        </p:spPr>
      </p:pic>
      <p:pic>
        <p:nvPicPr>
          <p:cNvPr id="61" name="Content Placeholder 60">
            <a:extLst>
              <a:ext uri="{FF2B5EF4-FFF2-40B4-BE49-F238E27FC236}">
                <a16:creationId xmlns:a16="http://schemas.microsoft.com/office/drawing/2014/main" id="{3C1246A5-2AD8-E193-1954-AAAC8BBAE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2" y="619433"/>
            <a:ext cx="9823513" cy="552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4877-9173-380D-F6EB-7E9DC5EE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Layout</a:t>
            </a:r>
            <a:r>
              <a:rPr lang="en-IN" dirty="0"/>
              <a:t> </a:t>
            </a:r>
          </a:p>
        </p:txBody>
      </p:sp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83AAFF10-8FEB-56DC-B6B3-DEEFD48A8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Bell MT" panose="02020503060305020303" pitchFamily="18" charset="0"/>
              </a:rPr>
              <a:t>It is one the feature to make website attractive, it is the structure to make it look coherent to the website owners and also the audiences.</a:t>
            </a:r>
          </a:p>
          <a:p>
            <a:r>
              <a:rPr lang="en-IN" dirty="0">
                <a:latin typeface="Bell MT" panose="02020503060305020303" pitchFamily="18" charset="0"/>
              </a:rPr>
              <a:t>The line should not contain either more words or less words. An average of 40 to 60 characters per line is preferable.</a:t>
            </a:r>
          </a:p>
          <a:p>
            <a:r>
              <a:rPr lang="en-IN" dirty="0">
                <a:latin typeface="Bell MT" panose="02020503060305020303" pitchFamily="18" charset="0"/>
              </a:rPr>
              <a:t>The position of text, images, dashboard will come under this category.</a:t>
            </a:r>
          </a:p>
          <a:p>
            <a:r>
              <a:rPr lang="en-IN" dirty="0">
                <a:latin typeface="Bell MT" panose="02020503060305020303" pitchFamily="18" charset="0"/>
              </a:rPr>
              <a:t>The website should be responsive that means website can be viewed in desktop and also in mobile so the layout of both shouldn’t be same for a attractive design.</a:t>
            </a:r>
          </a:p>
          <a:p>
            <a:endParaRPr lang="en-IN" dirty="0">
              <a:latin typeface="Bell MT" panose="02020503060305020303" pitchFamily="18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167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5353-4D54-C183-E5AF-C73C73E1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Alignment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8D3F2E-ED69-B187-7B56-5662357C42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2459756"/>
            <a:ext cx="4697412" cy="3352951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5009F45-2CDC-4D6D-0A3D-0D84CB2040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50" y="2474428"/>
            <a:ext cx="4700588" cy="332360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0AA7E0-0F80-7CDD-E4CE-EAFBB9B72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549" y="2546555"/>
            <a:ext cx="442451" cy="4621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533EBA-ACD1-3310-8FB3-E25B760FE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53" y="2541640"/>
            <a:ext cx="393290" cy="39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4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5550-0EF2-2486-A32A-976C5FD3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Simplicity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B6F9BE-5404-4307-55F1-3AC230D20E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46" y="2336799"/>
            <a:ext cx="3604341" cy="359886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9E6865-6E81-AEA1-B252-11004D0434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51" y="2336800"/>
            <a:ext cx="3576985" cy="35988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BE3F22-9AC1-AECA-CE19-80D4BB6B8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9305" y="5432324"/>
            <a:ext cx="393290" cy="393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F0BB45-2DBC-415D-948B-407EC18F6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092" y="5432324"/>
            <a:ext cx="442451" cy="46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5808-3EA5-C36C-E7D9-1D4722BE0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0B1C4-B003-1002-5287-533F99F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There are few rules to ensure the effectiveness of a website, it's essential to consider the target audience, whether they are children, adults, professionals, or the general public.</a:t>
            </a:r>
          </a:p>
          <a:p>
            <a:r>
              <a:rPr lang="en-US" dirty="0">
                <a:latin typeface="Bell MT" panose="02020503060305020303" pitchFamily="18" charset="0"/>
              </a:rPr>
              <a:t>There are specific guidelines to follow for each of these categories</a:t>
            </a:r>
          </a:p>
          <a:p>
            <a:r>
              <a:rPr lang="en-US" dirty="0">
                <a:latin typeface="Bell MT" panose="02020503060305020303" pitchFamily="18" charset="0"/>
              </a:rPr>
              <a:t>Ensuring privacy and security to their account, making them trust you, checking the review about the websites and modifying it will give a friendly response.</a:t>
            </a:r>
          </a:p>
          <a:p>
            <a:r>
              <a:rPr lang="en-US" dirty="0">
                <a:latin typeface="Bell MT" panose="02020503060305020303" pitchFamily="18" charset="0"/>
              </a:rPr>
              <a:t>Lets see few examples</a:t>
            </a:r>
            <a:r>
              <a:rPr lang="en-US" dirty="0"/>
              <a:t>..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4105677-E76A-B9E3-A87D-FE07E498A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96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981-CD45-BC03-85AB-433AD405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Audience</a:t>
            </a:r>
            <a:r>
              <a:rPr lang="en-IN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8F4FEE-BC97-894A-0716-A3C0C71F1B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248310"/>
            <a:ext cx="3585350" cy="359886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75100BE-78DE-0D3C-813E-E46B18264E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93" y="2659754"/>
            <a:ext cx="2741823" cy="27759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B515DB-AA17-4745-8B2F-9C179BE15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331" y="4842388"/>
            <a:ext cx="442451" cy="462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DF3B06-E09B-908B-6960-8E63641ED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161" y="5022773"/>
            <a:ext cx="393290" cy="39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6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E0536-6853-A1B7-9A36-D3138ECF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Rules to create an interactive UX design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56A2939-9224-3347-1050-87EAFCA07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Bell MT" panose="02020503060305020303" pitchFamily="18" charset="0"/>
              </a:rPr>
              <a:t>Consistency </a:t>
            </a:r>
          </a:p>
          <a:p>
            <a:r>
              <a:rPr lang="en-IN" dirty="0">
                <a:latin typeface="Bell MT" panose="02020503060305020303" pitchFamily="18" charset="0"/>
              </a:rPr>
              <a:t>Reading patterns</a:t>
            </a:r>
          </a:p>
          <a:p>
            <a:pPr marL="0" indent="0">
              <a:buNone/>
            </a:pPr>
            <a:r>
              <a:rPr lang="en-IN" dirty="0">
                <a:latin typeface="Bell MT" panose="02020503060305020303" pitchFamily="18" charset="0"/>
              </a:rPr>
              <a:t>                -&gt; F</a:t>
            </a:r>
          </a:p>
          <a:p>
            <a:pPr marL="0" indent="0">
              <a:buNone/>
            </a:pPr>
            <a:r>
              <a:rPr lang="en-IN" dirty="0">
                <a:latin typeface="Bell MT" panose="02020503060305020303" pitchFamily="18" charset="0"/>
              </a:rPr>
              <a:t>                -&gt; Z</a:t>
            </a:r>
          </a:p>
          <a:p>
            <a:r>
              <a:rPr lang="en-IN" dirty="0">
                <a:latin typeface="Bell MT" panose="02020503060305020303" pitchFamily="18" charset="0"/>
              </a:rPr>
              <a:t>White space</a:t>
            </a:r>
          </a:p>
          <a:p>
            <a:r>
              <a:rPr lang="en-IN" dirty="0">
                <a:latin typeface="Bell MT" panose="02020503060305020303" pitchFamily="18" charset="0"/>
              </a:rPr>
              <a:t>Following latest trends</a:t>
            </a:r>
          </a:p>
          <a:p>
            <a:r>
              <a:rPr lang="en-IN" dirty="0">
                <a:latin typeface="Bell MT" panose="02020503060305020303" pitchFamily="18" charset="0"/>
              </a:rPr>
              <a:t>Ethical usage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685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8E0156B-9ED3-7229-B987-42F17F79E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8" y="2356812"/>
            <a:ext cx="5616378" cy="2790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B8EA8-B83A-3796-6436-1A048F4C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Consistency</a:t>
            </a:r>
            <a:r>
              <a:rPr lang="en-IN" dirty="0"/>
              <a:t>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2BD3B7B-A069-F325-B8A6-6BAB9A031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54" y="3233692"/>
            <a:ext cx="5328963" cy="2701971"/>
          </a:xfr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7C8FB3-2CA2-9CC1-1089-64F507E6F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905" y="3849187"/>
            <a:ext cx="1327354" cy="294967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C860C0D-06A4-D448-E7B5-C5C63BB42005}"/>
                  </a:ext>
                </a:extLst>
              </p14:cNvPr>
              <p14:cNvContentPartPr/>
              <p14:nvPr/>
            </p14:nvContentPartPr>
            <p14:xfrm>
              <a:off x="-1808800" y="345436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C860C0D-06A4-D448-E7B5-C5C63BB420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817440" y="34457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AE469D7-BCD8-3F84-CC2B-8F021FAEE4DA}"/>
                  </a:ext>
                </a:extLst>
              </p14:cNvPr>
              <p14:cNvContentPartPr/>
              <p14:nvPr/>
            </p14:nvContentPartPr>
            <p14:xfrm>
              <a:off x="161137" y="320138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AE469D7-BCD8-3F84-CC2B-8F021FAEE4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2137" y="31923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5506B14-F22A-8303-814F-8F651DD1F281}"/>
                  </a:ext>
                </a:extLst>
              </p14:cNvPr>
              <p14:cNvContentPartPr/>
              <p14:nvPr/>
            </p14:nvContentPartPr>
            <p14:xfrm>
              <a:off x="110377" y="398870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5506B14-F22A-8303-814F-8F651DD1F28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377" y="3979702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9963C5-86CC-F6EE-D447-A5CB75DC408F}"/>
              </a:ext>
            </a:extLst>
          </p:cNvPr>
          <p:cNvCxnSpPr/>
          <p:nvPr/>
        </p:nvCxnSpPr>
        <p:spPr>
          <a:xfrm>
            <a:off x="481377" y="3089251"/>
            <a:ext cx="0" cy="2017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5F77F3-2D78-5C8A-F461-F6ACB598348C}"/>
              </a:ext>
            </a:extLst>
          </p:cNvPr>
          <p:cNvCxnSpPr/>
          <p:nvPr/>
        </p:nvCxnSpPr>
        <p:spPr>
          <a:xfrm>
            <a:off x="481377" y="5106502"/>
            <a:ext cx="233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C7681B-EEE3-56E4-4CAF-8732F6E31229}"/>
              </a:ext>
            </a:extLst>
          </p:cNvPr>
          <p:cNvCxnSpPr/>
          <p:nvPr/>
        </p:nvCxnSpPr>
        <p:spPr>
          <a:xfrm>
            <a:off x="715057" y="3089251"/>
            <a:ext cx="0" cy="2017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928FDD-5641-77E3-7DE5-FA52A2F2A09F}"/>
              </a:ext>
            </a:extLst>
          </p:cNvPr>
          <p:cNvCxnSpPr/>
          <p:nvPr/>
        </p:nvCxnSpPr>
        <p:spPr>
          <a:xfrm>
            <a:off x="481377" y="3089251"/>
            <a:ext cx="233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80D8A5-2EBF-7BDB-2FA9-9FF9882AB1CF}"/>
              </a:ext>
            </a:extLst>
          </p:cNvPr>
          <p:cNvCxnSpPr>
            <a:cxnSpLocks/>
          </p:cNvCxnSpPr>
          <p:nvPr/>
        </p:nvCxnSpPr>
        <p:spPr>
          <a:xfrm>
            <a:off x="3739038" y="3266147"/>
            <a:ext cx="157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11FD6F-FA96-FD6E-94D5-FCD64C87B1CB}"/>
              </a:ext>
            </a:extLst>
          </p:cNvPr>
          <p:cNvCxnSpPr>
            <a:cxnSpLocks/>
          </p:cNvCxnSpPr>
          <p:nvPr/>
        </p:nvCxnSpPr>
        <p:spPr>
          <a:xfrm>
            <a:off x="3741578" y="3382987"/>
            <a:ext cx="157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7F47F0-49EB-6585-B5B6-C2D54FCA2CE3}"/>
              </a:ext>
            </a:extLst>
          </p:cNvPr>
          <p:cNvCxnSpPr>
            <a:cxnSpLocks/>
          </p:cNvCxnSpPr>
          <p:nvPr/>
        </p:nvCxnSpPr>
        <p:spPr>
          <a:xfrm flipV="1">
            <a:off x="3893978" y="3261067"/>
            <a:ext cx="0" cy="1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6BCE65A-2AB4-67C2-8EAE-15596AA06B28}"/>
              </a:ext>
            </a:extLst>
          </p:cNvPr>
          <p:cNvCxnSpPr>
            <a:cxnSpLocks/>
          </p:cNvCxnSpPr>
          <p:nvPr/>
        </p:nvCxnSpPr>
        <p:spPr>
          <a:xfrm flipV="1">
            <a:off x="3746890" y="3255987"/>
            <a:ext cx="0" cy="1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6EA9193-50C0-249A-1FA8-1F917CB79DE8}"/>
              </a:ext>
            </a:extLst>
          </p:cNvPr>
          <p:cNvSpPr/>
          <p:nvPr/>
        </p:nvSpPr>
        <p:spPr>
          <a:xfrm>
            <a:off x="7839334" y="6560083"/>
            <a:ext cx="1279255" cy="2072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73E7637-E41D-DC9E-9239-40DA5587CEC4}"/>
              </a:ext>
            </a:extLst>
          </p:cNvPr>
          <p:cNvSpPr/>
          <p:nvPr/>
        </p:nvSpPr>
        <p:spPr>
          <a:xfrm>
            <a:off x="500644" y="3127078"/>
            <a:ext cx="198615" cy="191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7640335-E07C-4EFD-B632-D79B7949E3B3}"/>
              </a:ext>
            </a:extLst>
          </p:cNvPr>
          <p:cNvSpPr/>
          <p:nvPr/>
        </p:nvSpPr>
        <p:spPr>
          <a:xfrm>
            <a:off x="8958187" y="3981283"/>
            <a:ext cx="198615" cy="191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5A2D0C6-E7DD-83F1-05AA-6FBC49A52AB5}"/>
              </a:ext>
            </a:extLst>
          </p:cNvPr>
          <p:cNvSpPr/>
          <p:nvPr/>
        </p:nvSpPr>
        <p:spPr>
          <a:xfrm>
            <a:off x="8515192" y="3239023"/>
            <a:ext cx="198615" cy="191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65F939-8CFB-93F1-B57C-72F911AA7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179" y="2043133"/>
            <a:ext cx="59706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Ensuring consistency throughout the website </a:t>
            </a:r>
            <a:endParaRPr lang="en-US" altLang="en-US" sz="2400" dirty="0">
              <a:latin typeface="Bell MT" panose="020205030603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will enhance user experience by making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Bell MT" panose="02020503060305020303" pitchFamily="18" charset="0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avigation</a:t>
            </a:r>
            <a:r>
              <a:rPr lang="en-US" altLang="en-US" sz="2400" dirty="0">
                <a:latin typeface="Bell MT" panose="02020503060305020303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intuitive and interactions seamless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6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53793A-CDBA-28A1-A734-3275F07CB945}"/>
              </a:ext>
            </a:extLst>
          </p:cNvPr>
          <p:cNvSpPr txBox="1"/>
          <p:nvPr/>
        </p:nvSpPr>
        <p:spPr>
          <a:xfrm>
            <a:off x="1446829" y="3264055"/>
            <a:ext cx="562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2. Guidelines to create a interactive website</a:t>
            </a:r>
            <a:endParaRPr lang="en-IN" sz="24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28467-71F0-6A64-5F8E-0676808F1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768" y="651075"/>
            <a:ext cx="8144134" cy="810228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bg1"/>
                </a:solidFill>
                <a:latin typeface="Footlight MT Light" panose="0204060206030A020304" pitchFamily="18" charset="0"/>
              </a:rPr>
              <a:t>  Session 2: UI/UX design 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4F690-A226-92A4-2AC9-DE498B6EA0A7}"/>
              </a:ext>
            </a:extLst>
          </p:cNvPr>
          <p:cNvSpPr txBox="1"/>
          <p:nvPr/>
        </p:nvSpPr>
        <p:spPr>
          <a:xfrm>
            <a:off x="8585296" y="627925"/>
            <a:ext cx="10951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Footlight MT Light" panose="0204060206030A020304" pitchFamily="18" charset="0"/>
              </a:rPr>
              <a:t> Git</a:t>
            </a:r>
            <a:endParaRPr lang="en-IN" sz="4800" b="1" dirty="0">
              <a:solidFill>
                <a:schemeClr val="bg1"/>
              </a:solidFill>
              <a:latin typeface="Footlight MT Light" panose="0204060206030A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61C59E-0852-A9A5-46FC-5C38B5EDE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701" y="1889570"/>
            <a:ext cx="3974951" cy="3889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0C962F-F7F1-AE49-DC0F-6187B0AAC4ED}"/>
              </a:ext>
            </a:extLst>
          </p:cNvPr>
          <p:cNvSpPr txBox="1"/>
          <p:nvPr/>
        </p:nvSpPr>
        <p:spPr>
          <a:xfrm>
            <a:off x="1446836" y="2097355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ootlight MT Light" panose="0204060206030A020304" pitchFamily="18" charset="0"/>
              </a:rPr>
              <a:t>Table of Content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AED4C-2D60-5AC9-D2C8-BE98B501DD77}"/>
              </a:ext>
            </a:extLst>
          </p:cNvPr>
          <p:cNvSpPr txBox="1"/>
          <p:nvPr/>
        </p:nvSpPr>
        <p:spPr>
          <a:xfrm>
            <a:off x="1435260" y="2801067"/>
            <a:ext cx="3548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1. What is UI/UX design?</a:t>
            </a:r>
            <a:endParaRPr lang="en-IN" sz="24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6B1E07-E8DB-5F85-ED69-503153B5C32B}"/>
              </a:ext>
            </a:extLst>
          </p:cNvPr>
          <p:cNvSpPr txBox="1"/>
          <p:nvPr/>
        </p:nvSpPr>
        <p:spPr>
          <a:xfrm>
            <a:off x="1469985" y="3715475"/>
            <a:ext cx="4762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3. Platforms for designing a website </a:t>
            </a:r>
            <a:endParaRPr lang="en-IN" sz="24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D7987A-5836-E3E9-0193-70452C4D74CE}"/>
              </a:ext>
            </a:extLst>
          </p:cNvPr>
          <p:cNvSpPr txBox="1"/>
          <p:nvPr/>
        </p:nvSpPr>
        <p:spPr>
          <a:xfrm>
            <a:off x="1469985" y="4199287"/>
            <a:ext cx="21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4. What is Git?</a:t>
            </a:r>
            <a:endParaRPr lang="en-IN" sz="24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9C90D1-45EC-BC52-20C3-84BC1D2BFD6F}"/>
              </a:ext>
            </a:extLst>
          </p:cNvPr>
          <p:cNvSpPr/>
          <p:nvPr/>
        </p:nvSpPr>
        <p:spPr>
          <a:xfrm>
            <a:off x="0" y="520861"/>
            <a:ext cx="12192000" cy="10692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FE0BC-D9DD-C248-E8C0-E7EEEB2F8742}"/>
              </a:ext>
            </a:extLst>
          </p:cNvPr>
          <p:cNvSpPr txBox="1"/>
          <p:nvPr/>
        </p:nvSpPr>
        <p:spPr>
          <a:xfrm>
            <a:off x="1474844" y="4621154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Bell MT" panose="02020503060305020303" pitchFamily="18" charset="0"/>
              </a:rPr>
              <a:t>5. Commands in Git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DCD52B-A793-CE73-B2DB-717DE020B121}"/>
              </a:ext>
            </a:extLst>
          </p:cNvPr>
          <p:cNvSpPr txBox="1"/>
          <p:nvPr/>
        </p:nvSpPr>
        <p:spPr>
          <a:xfrm>
            <a:off x="1484671" y="5034110"/>
            <a:ext cx="26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Bell MT" panose="02020503060305020303" pitchFamily="18" charset="0"/>
              </a:rPr>
              <a:t>6. What is GitHub?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7E44A4-FA20-FC26-2772-B384C760ABAC}"/>
              </a:ext>
            </a:extLst>
          </p:cNvPr>
          <p:cNvCxnSpPr>
            <a:endCxn id="13" idx="2"/>
          </p:cNvCxnSpPr>
          <p:nvPr/>
        </p:nvCxnSpPr>
        <p:spPr>
          <a:xfrm>
            <a:off x="1484671" y="2682130"/>
            <a:ext cx="3009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048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1C209-517C-15B2-7905-8AE86B8B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Reading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608F4-E3E3-FEB8-7AB9-8897B6832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8803" y="2041913"/>
            <a:ext cx="4472327" cy="693135"/>
          </a:xfrm>
        </p:spPr>
        <p:txBody>
          <a:bodyPr>
            <a:normAutofit lnSpcReduction="10000"/>
          </a:bodyPr>
          <a:lstStyle/>
          <a:p>
            <a:r>
              <a:rPr lang="en-IN" dirty="0">
                <a:latin typeface="Bell MT" panose="02020503060305020303" pitchFamily="18" charset="0"/>
              </a:rPr>
              <a:t>             F Pattern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915381F-40EB-817D-C0E4-2D950A5BD53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038" y="3344906"/>
            <a:ext cx="4697412" cy="227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22E43-8032-DD97-6048-F37A964B8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3454" y="2336873"/>
            <a:ext cx="4474028" cy="398175"/>
          </a:xfrm>
        </p:spPr>
        <p:txBody>
          <a:bodyPr>
            <a:normAutofit lnSpcReduction="10000"/>
          </a:bodyPr>
          <a:lstStyle/>
          <a:p>
            <a:r>
              <a:rPr lang="en-IN" dirty="0">
                <a:latin typeface="Bell MT" panose="02020503060305020303" pitchFamily="18" charset="0"/>
              </a:rPr>
              <a:t>                      Z Pattern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CE6D18A-E889-2BAF-E007-9A8FBFEA08C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0877" y="2942796"/>
            <a:ext cx="4700588" cy="31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8D1791B-ECE8-5BE8-A30E-B9DCB279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8" y="2942796"/>
            <a:ext cx="4913085" cy="316197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57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7C59-7974-710A-7D67-9137EB42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White space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4BF08DF-FA82-D612-6E4C-A6381BCA3D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69" y="2202250"/>
            <a:ext cx="4047501" cy="35594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EB1C6E82-C738-E8F5-5F1D-985A93BDF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922" y="2202250"/>
            <a:ext cx="4146226" cy="35594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C86BA1-3FEF-4BDA-8C98-4F175C4209DE}"/>
              </a:ext>
            </a:extLst>
          </p:cNvPr>
          <p:cNvSpPr txBox="1"/>
          <p:nvPr/>
        </p:nvSpPr>
        <p:spPr>
          <a:xfrm>
            <a:off x="2532992" y="5987534"/>
            <a:ext cx="1536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Bell MT" panose="02020503060305020303" pitchFamily="18" charset="0"/>
              </a:rPr>
              <a:t>Showroom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AAEFE4-6D77-48D4-B592-9452C0CEEAF2}"/>
              </a:ext>
            </a:extLst>
          </p:cNvPr>
          <p:cNvSpPr txBox="1"/>
          <p:nvPr/>
        </p:nvSpPr>
        <p:spPr>
          <a:xfrm>
            <a:off x="7957167" y="5954081"/>
            <a:ext cx="1942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Bell MT" panose="02020503060305020303" pitchFamily="18" charset="0"/>
              </a:rPr>
              <a:t>General Store</a:t>
            </a:r>
          </a:p>
        </p:txBody>
      </p:sp>
    </p:spTree>
    <p:extLst>
      <p:ext uri="{BB962C8B-B14F-4D97-AF65-F5344CB8AC3E}">
        <p14:creationId xmlns:p14="http://schemas.microsoft.com/office/powerpoint/2010/main" val="298655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FB7F-4018-1426-D794-136144783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White space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45A415-BD38-3136-D65A-929B94DF9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346632"/>
            <a:ext cx="6940124" cy="3598863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1664B9-0F6F-66F0-3E4B-C67927025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365847"/>
            <a:ext cx="6940124" cy="35988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691B61-D151-683D-0682-7B1A75A9A0AE}"/>
              </a:ext>
            </a:extLst>
          </p:cNvPr>
          <p:cNvSpPr txBox="1"/>
          <p:nvPr/>
        </p:nvSpPr>
        <p:spPr>
          <a:xfrm>
            <a:off x="7826480" y="2782669"/>
            <a:ext cx="4363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Bell MT" panose="02020503060305020303" pitchFamily="18" charset="0"/>
              </a:rPr>
              <a:t>White space improves readability</a:t>
            </a:r>
          </a:p>
          <a:p>
            <a:r>
              <a:rPr lang="en-IN" sz="2400" dirty="0">
                <a:latin typeface="Bell MT" panose="02020503060305020303" pitchFamily="18" charset="0"/>
              </a:rPr>
              <a:t> and comprehension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DF2570-A7B4-C8BE-D69C-5589A0947D72}"/>
              </a:ext>
            </a:extLst>
          </p:cNvPr>
          <p:cNvSpPr txBox="1"/>
          <p:nvPr/>
        </p:nvSpPr>
        <p:spPr>
          <a:xfrm>
            <a:off x="7895304" y="3776731"/>
            <a:ext cx="3621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Bell MT" panose="02020503060305020303" pitchFamily="18" charset="0"/>
              </a:rPr>
              <a:t>It shouldn’t be less or more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91A0B5-B241-3169-FE4A-BAE2CC072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137" y="2115573"/>
            <a:ext cx="442451" cy="4621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A4203A-0B63-1B75-EC09-F72FC4B6A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355" y="2184399"/>
            <a:ext cx="393290" cy="39329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4FC843E-87CC-F49C-6FAB-CE4872872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1" y="2115573"/>
            <a:ext cx="6940124" cy="384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62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33E2-2E1E-1289-5060-392796F84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6C885-937A-4AEE-4BB0-CC53F4E79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Bell MT" panose="02020503060305020303" pitchFamily="18" charset="0"/>
              </a:rPr>
              <a:t>Dark mode, animations ,</a:t>
            </a:r>
            <a:r>
              <a:rPr lang="en-IN" dirty="0" err="1">
                <a:latin typeface="Bell MT" panose="02020503060305020303" pitchFamily="18" charset="0"/>
              </a:rPr>
              <a:t>microinteractions</a:t>
            </a:r>
            <a:r>
              <a:rPr lang="en-IN" dirty="0">
                <a:latin typeface="Bell MT" panose="02020503060305020303" pitchFamily="18" charset="0"/>
              </a:rPr>
              <a:t> ,3D effects, and many more are grabbing human attention these days.</a:t>
            </a:r>
          </a:p>
          <a:p>
            <a:r>
              <a:rPr lang="en-IN" dirty="0">
                <a:latin typeface="Bell MT" panose="02020503060305020303" pitchFamily="18" charset="0"/>
              </a:rPr>
              <a:t>These are making interfaces more engaging, intuitive and memorable .</a:t>
            </a:r>
          </a:p>
          <a:p>
            <a:r>
              <a:rPr lang="en-IN" dirty="0">
                <a:latin typeface="Bell MT" panose="02020503060305020303" pitchFamily="18" charset="0"/>
              </a:rPr>
              <a:t>Few examples of animations like </a:t>
            </a:r>
          </a:p>
          <a:p>
            <a:pPr marL="0" indent="0">
              <a:buNone/>
            </a:pPr>
            <a:r>
              <a:rPr lang="en-IN" dirty="0">
                <a:latin typeface="Bell MT" panose="02020503060305020303" pitchFamily="18" charset="0"/>
              </a:rPr>
              <a:t>   Hovering,</a:t>
            </a:r>
          </a:p>
          <a:p>
            <a:pPr marL="0" indent="0">
              <a:buNone/>
            </a:pPr>
            <a:r>
              <a:rPr lang="en-IN" dirty="0">
                <a:latin typeface="Bell MT" panose="02020503060305020303" pitchFamily="18" charset="0"/>
              </a:rPr>
              <a:t>   Transitions,</a:t>
            </a:r>
          </a:p>
          <a:p>
            <a:pPr marL="0" indent="0">
              <a:buNone/>
            </a:pPr>
            <a:r>
              <a:rPr lang="en-IN" dirty="0">
                <a:latin typeface="Bell MT" panose="02020503060305020303" pitchFamily="18" charset="0"/>
              </a:rPr>
              <a:t>   Instagram like animation, etc.. will be discussed soon in tutorial.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183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384A8-F91B-65A6-D0D3-C55BDF6F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Ethical usage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0C506C-3A79-E288-F993-9AC86A663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7" y="2326967"/>
            <a:ext cx="2306449" cy="3777805"/>
          </a:xfrm>
          <a:ln>
            <a:solidFill>
              <a:schemeClr val="tx1"/>
            </a:solidFill>
          </a:ln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AE0DF67-0C3E-5849-5524-E4214B85C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44" y="2326967"/>
            <a:ext cx="6298438" cy="37778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37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384A8-F91B-65A6-D0D3-C55BDF6F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Ethical usage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5A4FA9-E077-3B91-BD87-81A26A353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66" y="2385961"/>
            <a:ext cx="3598863" cy="3598863"/>
          </a:xfr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D6CD0D3-4DE5-3FE9-9AFC-916BE3B7C6C5}"/>
              </a:ext>
            </a:extLst>
          </p:cNvPr>
          <p:cNvGrpSpPr/>
          <p:nvPr/>
        </p:nvGrpSpPr>
        <p:grpSpPr>
          <a:xfrm>
            <a:off x="2703165" y="3503025"/>
            <a:ext cx="169920" cy="113040"/>
            <a:chOff x="2703165" y="3503025"/>
            <a:chExt cx="169920" cy="11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C4C6254-A127-D9D9-3BBA-A6BB0B095863}"/>
                    </a:ext>
                  </a:extLst>
                </p14:cNvPr>
                <p14:cNvContentPartPr/>
                <p14:nvPr/>
              </p14:nvContentPartPr>
              <p14:xfrm>
                <a:off x="2710725" y="3512745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C4C6254-A127-D9D9-3BBA-A6BB0B0958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06405" y="35084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A1DA6FF-0C9C-9963-5205-11A82FC241BF}"/>
                    </a:ext>
                  </a:extLst>
                </p14:cNvPr>
                <p14:cNvContentPartPr/>
                <p14:nvPr/>
              </p14:nvContentPartPr>
              <p14:xfrm>
                <a:off x="2872725" y="3579345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A1DA6FF-0C9C-9963-5205-11A82FC241B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63725" y="35707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625823F-BFF8-12B9-E4A5-E1ECA0E701B6}"/>
                    </a:ext>
                  </a:extLst>
                </p14:cNvPr>
                <p14:cNvContentPartPr/>
                <p14:nvPr/>
              </p14:nvContentPartPr>
              <p14:xfrm>
                <a:off x="2857245" y="3585105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625823F-BFF8-12B9-E4A5-E1ECA0E701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48605" y="35761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0816389-FD87-CCC5-3E7C-61E87ACA4421}"/>
                    </a:ext>
                  </a:extLst>
                </p14:cNvPr>
                <p14:cNvContentPartPr/>
                <p14:nvPr/>
              </p14:nvContentPartPr>
              <p14:xfrm>
                <a:off x="2834565" y="3577545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0816389-FD87-CCC5-3E7C-61E87ACA44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25565" y="35685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07F45B5-C475-8DF0-7644-EA6308703D68}"/>
                    </a:ext>
                  </a:extLst>
                </p14:cNvPr>
                <p14:cNvContentPartPr/>
                <p14:nvPr/>
              </p14:nvContentPartPr>
              <p14:xfrm>
                <a:off x="2821245" y="3575385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07F45B5-C475-8DF0-7644-EA6308703D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12245" y="35667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BC07E17-3EA8-36FE-268D-5F9D0A8E5CD7}"/>
                    </a:ext>
                  </a:extLst>
                </p14:cNvPr>
                <p14:cNvContentPartPr/>
                <p14:nvPr/>
              </p14:nvContentPartPr>
              <p14:xfrm>
                <a:off x="2795325" y="3566025"/>
                <a:ext cx="144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BC07E17-3EA8-36FE-268D-5F9D0A8E5C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86325" y="3557025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8B347DA-146C-D19E-94F1-E0640B2DD69C}"/>
                    </a:ext>
                  </a:extLst>
                </p14:cNvPr>
                <p14:cNvContentPartPr/>
                <p14:nvPr/>
              </p14:nvContentPartPr>
              <p14:xfrm>
                <a:off x="2758245" y="3546945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8B347DA-146C-D19E-94F1-E0640B2DD69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49605" y="35383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5DBC588-87C5-D740-146B-9A986C1EDFF6}"/>
                    </a:ext>
                  </a:extLst>
                </p14:cNvPr>
                <p14:cNvContentPartPr/>
                <p14:nvPr/>
              </p14:nvContentPartPr>
              <p14:xfrm>
                <a:off x="2733405" y="3531825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5DBC588-87C5-D740-146B-9A986C1EDF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24765" y="35228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6B0FD04-4AFC-D960-3961-502426ED05AC}"/>
                    </a:ext>
                  </a:extLst>
                </p14:cNvPr>
                <p14:cNvContentPartPr/>
                <p14:nvPr/>
              </p14:nvContentPartPr>
              <p14:xfrm>
                <a:off x="2823045" y="3571785"/>
                <a:ext cx="144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6B0FD04-4AFC-D960-3961-502426ED05A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18725" y="3567465"/>
                  <a:ext cx="100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311B4F-B613-A719-C0D6-975C76C9AA6D}"/>
                    </a:ext>
                  </a:extLst>
                </p14:cNvPr>
                <p14:cNvContentPartPr/>
                <p14:nvPr/>
              </p14:nvContentPartPr>
              <p14:xfrm>
                <a:off x="2803965" y="3558465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311B4F-B613-A719-C0D6-975C76C9AA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99645" y="35541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C791FB6-9ADE-2C87-B049-C59423B50D9D}"/>
                    </a:ext>
                  </a:extLst>
                </p14:cNvPr>
                <p14:cNvContentPartPr/>
                <p14:nvPr/>
              </p14:nvContentPartPr>
              <p14:xfrm>
                <a:off x="2790645" y="3552705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C791FB6-9ADE-2C87-B049-C59423B50D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86325" y="35483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9EF0C4A-A805-08C6-84FF-EA424B35208A}"/>
                    </a:ext>
                  </a:extLst>
                </p14:cNvPr>
                <p14:cNvContentPartPr/>
                <p14:nvPr/>
              </p14:nvContentPartPr>
              <p14:xfrm>
                <a:off x="2764005" y="3545145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9EF0C4A-A805-08C6-84FF-EA424B3520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59685" y="35408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9409A7D-EFCE-9F49-2E57-A561181FBF76}"/>
                    </a:ext>
                  </a:extLst>
                </p14:cNvPr>
                <p14:cNvContentPartPr/>
                <p14:nvPr/>
              </p14:nvContentPartPr>
              <p14:xfrm>
                <a:off x="2718285" y="3526065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9409A7D-EFCE-9F49-2E57-A561181FBF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13965" y="35217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1F392F7-4A89-0CEB-BF0E-2D3B78F498CF}"/>
                    </a:ext>
                  </a:extLst>
                </p14:cNvPr>
                <p14:cNvContentPartPr/>
                <p14:nvPr/>
              </p14:nvContentPartPr>
              <p14:xfrm>
                <a:off x="2722245" y="3529665"/>
                <a:ext cx="2520" cy="3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1F392F7-4A89-0CEB-BF0E-2D3B78F498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17925" y="3525345"/>
                  <a:ext cx="11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A05A2D5-53AA-47C8-9ABA-968130D95E5D}"/>
                    </a:ext>
                  </a:extLst>
                </p14:cNvPr>
                <p14:cNvContentPartPr/>
                <p14:nvPr/>
              </p14:nvContentPartPr>
              <p14:xfrm>
                <a:off x="2727645" y="3539385"/>
                <a:ext cx="720" cy="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A05A2D5-53AA-47C8-9ABA-968130D95E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23325" y="3535065"/>
                  <a:ext cx="936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C233E93-B0C3-ED4D-3271-C860CF379E88}"/>
                    </a:ext>
                  </a:extLst>
                </p14:cNvPr>
                <p14:cNvContentPartPr/>
                <p14:nvPr/>
              </p14:nvContentPartPr>
              <p14:xfrm>
                <a:off x="2733405" y="3558465"/>
                <a:ext cx="2520" cy="11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C233E93-B0C3-ED4D-3271-C860CF379E8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29085" y="3554145"/>
                  <a:ext cx="111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C218BD-6DB3-67A8-4325-2B9EAEFA138E}"/>
                    </a:ext>
                  </a:extLst>
                </p14:cNvPr>
                <p14:cNvContentPartPr/>
                <p14:nvPr/>
              </p14:nvContentPartPr>
              <p14:xfrm>
                <a:off x="2741325" y="3575385"/>
                <a:ext cx="1440" cy="2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C218BD-6DB3-67A8-4325-2B9EAEFA13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37005" y="3571065"/>
                  <a:ext cx="1008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0396BD8-4752-C729-661A-E35A1501F72D}"/>
                    </a:ext>
                  </a:extLst>
                </p14:cNvPr>
                <p14:cNvContentPartPr/>
                <p14:nvPr/>
              </p14:nvContentPartPr>
              <p14:xfrm>
                <a:off x="2752485" y="3588705"/>
                <a:ext cx="720" cy="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0396BD8-4752-C729-661A-E35A1501F72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48165" y="3584385"/>
                  <a:ext cx="936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58783A6-6754-046D-7081-0B9940640722}"/>
                    </a:ext>
                  </a:extLst>
                </p14:cNvPr>
                <p14:cNvContentPartPr/>
                <p14:nvPr/>
              </p14:nvContentPartPr>
              <p14:xfrm>
                <a:off x="2762205" y="3596625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58783A6-6754-046D-7081-0B994064072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57885" y="35923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B04B81E-EE8D-9E9D-23C2-F75322EFE109}"/>
                    </a:ext>
                  </a:extLst>
                </p14:cNvPr>
                <p14:cNvContentPartPr/>
                <p14:nvPr/>
              </p14:nvContentPartPr>
              <p14:xfrm>
                <a:off x="2777325" y="3602385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B04B81E-EE8D-9E9D-23C2-F75322EFE10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73005" y="35980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536DB6E-E2FC-A26D-8F0F-C6B720C8FE65}"/>
                    </a:ext>
                  </a:extLst>
                </p14:cNvPr>
                <p14:cNvContentPartPr/>
                <p14:nvPr/>
              </p14:nvContentPartPr>
              <p14:xfrm>
                <a:off x="2790645" y="3609945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536DB6E-E2FC-A26D-8F0F-C6B720C8FE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86325" y="36056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B23989B-8691-58F0-EB7F-78B9748F4C3D}"/>
                    </a:ext>
                  </a:extLst>
                </p14:cNvPr>
                <p14:cNvContentPartPr/>
                <p14:nvPr/>
              </p14:nvContentPartPr>
              <p14:xfrm>
                <a:off x="2802165" y="3613545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B23989B-8691-58F0-EB7F-78B9748F4C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97845" y="36092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B20974-5FF9-C340-36D5-24D6222F56F9}"/>
                    </a:ext>
                  </a:extLst>
                </p14:cNvPr>
                <p14:cNvContentPartPr/>
                <p14:nvPr/>
              </p14:nvContentPartPr>
              <p14:xfrm>
                <a:off x="2817285" y="3613185"/>
                <a:ext cx="720" cy="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B20974-5FF9-C340-36D5-24D6222F56F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12965" y="3608865"/>
                  <a:ext cx="936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1D9F731-24AE-E115-C061-5623286BD444}"/>
                    </a:ext>
                  </a:extLst>
                </p14:cNvPr>
                <p14:cNvContentPartPr/>
                <p14:nvPr/>
              </p14:nvContentPartPr>
              <p14:xfrm>
                <a:off x="2832765" y="3611745"/>
                <a:ext cx="3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1D9F731-24AE-E115-C061-5623286BD4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28445" y="36074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F3F56E2-E399-A633-D7A5-01FF9E8546F8}"/>
                    </a:ext>
                  </a:extLst>
                </p14:cNvPr>
                <p14:cNvContentPartPr/>
                <p14:nvPr/>
              </p14:nvContentPartPr>
              <p14:xfrm>
                <a:off x="2842125" y="3604185"/>
                <a:ext cx="108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F3F56E2-E399-A633-D7A5-01FF9E8546F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37805" y="3599865"/>
                  <a:ext cx="97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FEA6D2E-872F-74D4-585B-C3F74C46D962}"/>
                    </a:ext>
                  </a:extLst>
                </p14:cNvPr>
                <p14:cNvContentPartPr/>
                <p14:nvPr/>
              </p14:nvContentPartPr>
              <p14:xfrm>
                <a:off x="2849685" y="3600225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FEA6D2E-872F-74D4-585B-C3F74C46D96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45365" y="35959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9BBDEF4-BE84-B745-778D-921D09E7B397}"/>
                    </a:ext>
                  </a:extLst>
                </p14:cNvPr>
                <p14:cNvContentPartPr/>
                <p14:nvPr/>
              </p14:nvContentPartPr>
              <p14:xfrm>
                <a:off x="2863005" y="3588705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9BBDEF4-BE84-B745-778D-921D09E7B3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58685" y="35843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939669D-1062-C490-B279-E40094BD4B80}"/>
                    </a:ext>
                  </a:extLst>
                </p14:cNvPr>
                <p14:cNvContentPartPr/>
                <p14:nvPr/>
              </p14:nvContentPartPr>
              <p14:xfrm>
                <a:off x="2861205" y="3596625"/>
                <a:ext cx="72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939669D-1062-C490-B279-E40094BD4B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56885" y="3592305"/>
                  <a:ext cx="93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0438C99-1B29-1518-E2A2-79A842BC9196}"/>
                    </a:ext>
                  </a:extLst>
                </p14:cNvPr>
                <p14:cNvContentPartPr/>
                <p14:nvPr/>
              </p14:nvContentPartPr>
              <p14:xfrm>
                <a:off x="2828805" y="3596625"/>
                <a:ext cx="36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0438C99-1B29-1518-E2A2-79A842BC919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24485" y="35923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B855777-C67F-F541-7F5D-C13761F69E9C}"/>
                    </a:ext>
                  </a:extLst>
                </p14:cNvPr>
                <p14:cNvContentPartPr/>
                <p14:nvPr/>
              </p14:nvContentPartPr>
              <p14:xfrm>
                <a:off x="2828805" y="3596625"/>
                <a:ext cx="360" cy="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B855777-C67F-F541-7F5D-C13761F69E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24485" y="35923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545A424-6E4B-3B74-92E7-44C9987A7633}"/>
                    </a:ext>
                  </a:extLst>
                </p14:cNvPr>
                <p14:cNvContentPartPr/>
                <p14:nvPr/>
              </p14:nvContentPartPr>
              <p14:xfrm>
                <a:off x="2828805" y="3596625"/>
                <a:ext cx="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545A424-6E4B-3B74-92E7-44C9987A763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24485" y="35923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26D44C-93DB-A726-6498-8653281884F0}"/>
                    </a:ext>
                  </a:extLst>
                </p14:cNvPr>
                <p14:cNvContentPartPr/>
                <p14:nvPr/>
              </p14:nvContentPartPr>
              <p14:xfrm>
                <a:off x="2767965" y="3596625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26D44C-93DB-A726-6498-8653281884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63645" y="35923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4B846B4-A200-1731-DBCE-CBD66EA84C50}"/>
                    </a:ext>
                  </a:extLst>
                </p14:cNvPr>
                <p14:cNvContentPartPr/>
                <p14:nvPr/>
              </p14:nvContentPartPr>
              <p14:xfrm>
                <a:off x="2777325" y="3600225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4B846B4-A200-1731-DBCE-CBD66EA84C5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73005" y="35959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CD55E4F-8CB3-EC57-1D6C-FFB0B89683DE}"/>
                    </a:ext>
                  </a:extLst>
                </p14:cNvPr>
                <p14:cNvContentPartPr/>
                <p14:nvPr/>
              </p14:nvContentPartPr>
              <p14:xfrm>
                <a:off x="2787045" y="3609945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CD55E4F-8CB3-EC57-1D6C-FFB0B89683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82725" y="36056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02D9235-5B44-939E-9651-56BC67E113BC}"/>
                    </a:ext>
                  </a:extLst>
                </p14:cNvPr>
                <p14:cNvContentPartPr/>
                <p14:nvPr/>
              </p14:nvContentPartPr>
              <p14:xfrm>
                <a:off x="2792445" y="3609945"/>
                <a:ext cx="1440" cy="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02D9235-5B44-939E-9651-56BC67E113B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88125" y="3605625"/>
                  <a:ext cx="1008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A5F3F42-64B9-ACBD-FFD2-473E4013F30D}"/>
                    </a:ext>
                  </a:extLst>
                </p14:cNvPr>
                <p14:cNvContentPartPr/>
                <p14:nvPr/>
              </p14:nvContentPartPr>
              <p14:xfrm>
                <a:off x="2796405" y="3611745"/>
                <a:ext cx="252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A5F3F42-64B9-ACBD-FFD2-473E4013F30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92085" y="3607425"/>
                  <a:ext cx="111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573093C-7068-8213-0036-A82F18F13FB4}"/>
                    </a:ext>
                  </a:extLst>
                </p14:cNvPr>
                <p14:cNvContentPartPr/>
                <p14:nvPr/>
              </p14:nvContentPartPr>
              <p14:xfrm>
                <a:off x="2802165" y="3611745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573093C-7068-8213-0036-A82F18F13FB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97845" y="36074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1043E99-D6EB-53C1-2EA6-4E8A6F271C4A}"/>
                    </a:ext>
                  </a:extLst>
                </p14:cNvPr>
                <p14:cNvContentPartPr/>
                <p14:nvPr/>
              </p14:nvContentPartPr>
              <p14:xfrm>
                <a:off x="2802165" y="3611745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1043E99-D6EB-53C1-2EA6-4E8A6F271C4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97845" y="36074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EA9E58E-1907-6235-EA5F-F3DF088CACA1}"/>
                    </a:ext>
                  </a:extLst>
                </p14:cNvPr>
                <p14:cNvContentPartPr/>
                <p14:nvPr/>
              </p14:nvContentPartPr>
              <p14:xfrm>
                <a:off x="2817285" y="3613545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EA9E58E-1907-6235-EA5F-F3DF088CACA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12965" y="36092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286F326-AF99-60E8-6737-9FDB4BB0F3C8}"/>
                    </a:ext>
                  </a:extLst>
                </p14:cNvPr>
                <p14:cNvContentPartPr/>
                <p14:nvPr/>
              </p14:nvContentPartPr>
              <p14:xfrm>
                <a:off x="2828805" y="3609945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286F326-AF99-60E8-6737-9FDB4BB0F3C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24485" y="36056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B6A948-5995-7286-D54A-08845853FA03}"/>
                    </a:ext>
                  </a:extLst>
                </p14:cNvPr>
                <p14:cNvContentPartPr/>
                <p14:nvPr/>
              </p14:nvContentPartPr>
              <p14:xfrm>
                <a:off x="2834565" y="3605985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B6A948-5995-7286-D54A-08845853FA0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30245" y="36016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C419D01-CFF9-3CA3-67A9-82060C63E8EB}"/>
                    </a:ext>
                  </a:extLst>
                </p14:cNvPr>
                <p14:cNvContentPartPr/>
                <p14:nvPr/>
              </p14:nvContentPartPr>
              <p14:xfrm>
                <a:off x="2834565" y="3605985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C419D01-CFF9-3CA3-67A9-82060C63E8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30245" y="36016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327DAC9-54A5-FA9D-B7E0-452D581EF6DD}"/>
                    </a:ext>
                  </a:extLst>
                </p14:cNvPr>
                <p14:cNvContentPartPr/>
                <p14:nvPr/>
              </p14:nvContentPartPr>
              <p14:xfrm>
                <a:off x="2809725" y="3609945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327DAC9-54A5-FA9D-B7E0-452D581EF6D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05405" y="36056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EA1A56D-FC74-1E49-6A28-6E9B4FC4257F}"/>
                    </a:ext>
                  </a:extLst>
                </p14:cNvPr>
                <p14:cNvContentPartPr/>
                <p14:nvPr/>
              </p14:nvContentPartPr>
              <p14:xfrm>
                <a:off x="2773365" y="3605985"/>
                <a:ext cx="72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EA1A56D-FC74-1E49-6A28-6E9B4FC425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69045" y="3601665"/>
                  <a:ext cx="93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1F415FD-DF87-FEA8-5B51-27D3BF18D51D}"/>
                    </a:ext>
                  </a:extLst>
                </p14:cNvPr>
                <p14:cNvContentPartPr/>
                <p14:nvPr/>
              </p14:nvContentPartPr>
              <p14:xfrm>
                <a:off x="2767965" y="3602385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1F415FD-DF87-FEA8-5B51-27D3BF18D51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63645" y="35980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54C0121-C175-F611-B274-BE1A1B3D389C}"/>
                    </a:ext>
                  </a:extLst>
                </p14:cNvPr>
                <p14:cNvContentPartPr/>
                <p14:nvPr/>
              </p14:nvContentPartPr>
              <p14:xfrm>
                <a:off x="2760045" y="3596625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54C0121-C175-F611-B274-BE1A1B3D38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55725" y="35923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C09A9F3-5591-C0B8-419B-B1D4D4901119}"/>
                    </a:ext>
                  </a:extLst>
                </p14:cNvPr>
                <p14:cNvContentPartPr/>
                <p14:nvPr/>
              </p14:nvContentPartPr>
              <p14:xfrm>
                <a:off x="2754645" y="3585105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C09A9F3-5591-C0B8-419B-B1D4D49011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50325" y="35807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1140ED6-4369-402C-56D0-F76CCFD9CA23}"/>
                    </a:ext>
                  </a:extLst>
                </p14:cNvPr>
                <p14:cNvContentPartPr/>
                <p14:nvPr/>
              </p14:nvContentPartPr>
              <p14:xfrm>
                <a:off x="2754645" y="3585105"/>
                <a:ext cx="36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1140ED6-4369-402C-56D0-F76CCFD9CA2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50325" y="35807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19BD862-5ACB-37B8-E7C8-E20AE61A9A81}"/>
                    </a:ext>
                  </a:extLst>
                </p14:cNvPr>
                <p14:cNvContentPartPr/>
                <p14:nvPr/>
              </p14:nvContentPartPr>
              <p14:xfrm>
                <a:off x="2746725" y="3579345"/>
                <a:ext cx="360" cy="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19BD862-5ACB-37B8-E7C8-E20AE61A9A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42405" y="35750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72583FB-F9C3-23EC-DD3D-60338A01D9B9}"/>
                    </a:ext>
                  </a:extLst>
                </p14:cNvPr>
                <p14:cNvContentPartPr/>
                <p14:nvPr/>
              </p14:nvContentPartPr>
              <p14:xfrm>
                <a:off x="2741325" y="3566025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72583FB-F9C3-23EC-DD3D-60338A01D9B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37005" y="35617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9AA4BE6-B066-6F4A-586B-A462DF1B7551}"/>
                    </a:ext>
                  </a:extLst>
                </p14:cNvPr>
                <p14:cNvContentPartPr/>
                <p14:nvPr/>
              </p14:nvContentPartPr>
              <p14:xfrm>
                <a:off x="2737365" y="3554505"/>
                <a:ext cx="36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9AA4BE6-B066-6F4A-586B-A462DF1B755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33045" y="35501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544D0D7-F980-FA9B-7A6B-8B11745E7184}"/>
                    </a:ext>
                  </a:extLst>
                </p14:cNvPr>
                <p14:cNvContentPartPr/>
                <p14:nvPr/>
              </p14:nvContentPartPr>
              <p14:xfrm>
                <a:off x="2729805" y="3550905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544D0D7-F980-FA9B-7A6B-8B11745E71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5485" y="35465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C4066A2-8456-74B4-F06F-E25780D5CE4E}"/>
                    </a:ext>
                  </a:extLst>
                </p14:cNvPr>
                <p14:cNvContentPartPr/>
                <p14:nvPr/>
              </p14:nvContentPartPr>
              <p14:xfrm>
                <a:off x="2729805" y="3550905"/>
                <a:ext cx="3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C4066A2-8456-74B4-F06F-E25780D5CE4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5485" y="35465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10720D6-39D7-B847-492F-DA9A728861CA}"/>
                    </a:ext>
                  </a:extLst>
                </p14:cNvPr>
                <p14:cNvContentPartPr/>
                <p14:nvPr/>
              </p14:nvContentPartPr>
              <p14:xfrm>
                <a:off x="2727645" y="3548745"/>
                <a:ext cx="36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10720D6-39D7-B847-492F-DA9A728861C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3325" y="35444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11F7024-1575-075B-0076-9580712AF6CB}"/>
                    </a:ext>
                  </a:extLst>
                </p14:cNvPr>
                <p14:cNvContentPartPr/>
                <p14:nvPr/>
              </p14:nvContentPartPr>
              <p14:xfrm>
                <a:off x="2727645" y="3545145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11F7024-1575-075B-0076-9580712AF6C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3325" y="35408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531CDB9-2120-EE0C-5807-114B45721F40}"/>
                    </a:ext>
                  </a:extLst>
                </p14:cNvPr>
                <p14:cNvContentPartPr/>
                <p14:nvPr/>
              </p14:nvContentPartPr>
              <p14:xfrm>
                <a:off x="2725845" y="3548745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531CDB9-2120-EE0C-5807-114B45721F4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1525" y="35444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7A0116F-E105-BCC9-A8DD-165180FEFECA}"/>
                    </a:ext>
                  </a:extLst>
                </p14:cNvPr>
                <p14:cNvContentPartPr/>
                <p14:nvPr/>
              </p14:nvContentPartPr>
              <p14:xfrm>
                <a:off x="2720085" y="3537585"/>
                <a:ext cx="36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7A0116F-E105-BCC9-A8DD-165180FEFEC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15765" y="35332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C6736B9-DEEB-5B8B-A297-F35DF1256BC8}"/>
                    </a:ext>
                  </a:extLst>
                </p14:cNvPr>
                <p14:cNvContentPartPr/>
                <p14:nvPr/>
              </p14:nvContentPartPr>
              <p14:xfrm>
                <a:off x="2716485" y="3529665"/>
                <a:ext cx="360" cy="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C6736B9-DEEB-5B8B-A297-F35DF1256BC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12165" y="35253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1F1448F-C933-F3A9-23F3-9DD39ACE5C6F}"/>
                    </a:ext>
                  </a:extLst>
                </p14:cNvPr>
                <p14:cNvContentPartPr/>
                <p14:nvPr/>
              </p14:nvContentPartPr>
              <p14:xfrm>
                <a:off x="2704965" y="3510945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1F1448F-C933-F3A9-23F3-9DD39ACE5C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00645" y="35066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90016E1-60F7-1D73-FCEB-53247A1DB991}"/>
                    </a:ext>
                  </a:extLst>
                </p14:cNvPr>
                <p14:cNvContentPartPr/>
                <p14:nvPr/>
              </p14:nvContentPartPr>
              <p14:xfrm>
                <a:off x="2703165" y="3503025"/>
                <a:ext cx="360" cy="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90016E1-60F7-1D73-FCEB-53247A1DB9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98845" y="34987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2E07BB3-5EAB-4130-436F-CC73F777FE44}"/>
                    </a:ext>
                  </a:extLst>
                </p14:cNvPr>
                <p14:cNvContentPartPr/>
                <p14:nvPr/>
              </p14:nvContentPartPr>
              <p14:xfrm>
                <a:off x="2714325" y="3522105"/>
                <a:ext cx="360" cy="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2E07BB3-5EAB-4130-436F-CC73F777FE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10005" y="35177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88764C5-70FA-D59F-1E35-B433CBFB4BED}"/>
                    </a:ext>
                  </a:extLst>
                </p14:cNvPr>
                <p14:cNvContentPartPr/>
                <p14:nvPr/>
              </p14:nvContentPartPr>
              <p14:xfrm>
                <a:off x="2710725" y="3518505"/>
                <a:ext cx="360" cy="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88764C5-70FA-D59F-1E35-B433CBFB4BE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06405" y="35141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7340CA3-2402-1629-A21D-B266AF89FE79}"/>
                    </a:ext>
                  </a:extLst>
                </p14:cNvPr>
                <p14:cNvContentPartPr/>
                <p14:nvPr/>
              </p14:nvContentPartPr>
              <p14:xfrm>
                <a:off x="2710725" y="3506985"/>
                <a:ext cx="360" cy="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7340CA3-2402-1629-A21D-B266AF89FE7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06405" y="35026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6DFBD33-6CE8-0C9E-7778-5F9075688600}"/>
                    </a:ext>
                  </a:extLst>
                </p14:cNvPr>
                <p14:cNvContentPartPr/>
                <p14:nvPr/>
              </p14:nvContentPartPr>
              <p14:xfrm>
                <a:off x="2731605" y="3518505"/>
                <a:ext cx="2520" cy="1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6DFBD33-6CE8-0C9E-7778-5F907568860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727285" y="3514185"/>
                  <a:ext cx="1116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4F263A6-F8A1-BD1A-0DB2-3537772E3800}"/>
                    </a:ext>
                  </a:extLst>
                </p14:cNvPr>
                <p14:cNvContentPartPr/>
                <p14:nvPr/>
              </p14:nvContentPartPr>
              <p14:xfrm>
                <a:off x="2720085" y="3514545"/>
                <a:ext cx="36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4F263A6-F8A1-BD1A-0DB2-3537772E380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15765" y="35102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EBCAB00-AF4E-B37B-5E73-3C9A677124D7}"/>
                    </a:ext>
                  </a:extLst>
                </p14:cNvPr>
                <p14:cNvContentPartPr/>
                <p14:nvPr/>
              </p14:nvContentPartPr>
              <p14:xfrm>
                <a:off x="2722245" y="3516345"/>
                <a:ext cx="2520" cy="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EBCAB00-AF4E-B37B-5E73-3C9A677124D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17925" y="3512025"/>
                  <a:ext cx="1116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6880C66-16E9-71C4-09C7-05A81E12C763}"/>
                    </a:ext>
                  </a:extLst>
                </p14:cNvPr>
                <p14:cNvContentPartPr/>
                <p14:nvPr/>
              </p14:nvContentPartPr>
              <p14:xfrm>
                <a:off x="2741325" y="3529665"/>
                <a:ext cx="360" cy="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6880C66-16E9-71C4-09C7-05A81E12C7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37005" y="35253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77BD2A9-8976-E157-D7EB-AAC36CC54A72}"/>
                    </a:ext>
                  </a:extLst>
                </p14:cNvPr>
                <p14:cNvContentPartPr/>
                <p14:nvPr/>
              </p14:nvContentPartPr>
              <p14:xfrm>
                <a:off x="2741325" y="3529665"/>
                <a:ext cx="3240" cy="3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77BD2A9-8976-E157-D7EB-AAC36CC54A7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737005" y="3525345"/>
                  <a:ext cx="1188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FFCE512-3518-DDEA-CA8E-EF12A52A21DD}"/>
                    </a:ext>
                  </a:extLst>
                </p14:cNvPr>
                <p14:cNvContentPartPr/>
                <p14:nvPr/>
              </p14:nvContentPartPr>
              <p14:xfrm>
                <a:off x="2746725" y="3535425"/>
                <a:ext cx="360" cy="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FFCE512-3518-DDEA-CA8E-EF12A52A21D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42405" y="3531105"/>
                  <a:ext cx="900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DB0BE6F-4F37-D7BD-AF3B-09FCBCF78589}"/>
                    </a:ext>
                  </a:extLst>
                </p14:cNvPr>
                <p14:cNvContentPartPr/>
                <p14:nvPr/>
              </p14:nvContentPartPr>
              <p14:xfrm>
                <a:off x="2746725" y="3537585"/>
                <a:ext cx="360" cy="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DB0BE6F-4F37-D7BD-AF3B-09FCBCF7858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42405" y="35332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541A1CB-ED10-F412-D7E1-E0AD46ACF318}"/>
                    </a:ext>
                  </a:extLst>
                </p14:cNvPr>
                <p14:cNvContentPartPr/>
                <p14:nvPr/>
              </p14:nvContentPartPr>
              <p14:xfrm>
                <a:off x="2723685" y="3545145"/>
                <a:ext cx="144360" cy="66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541A1CB-ED10-F412-D7E1-E0AD46ACF31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719365" y="3540825"/>
                  <a:ext cx="153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2AD69C0-82C6-3B9F-12AC-E37168A90E19}"/>
                    </a:ext>
                  </a:extLst>
                </p14:cNvPr>
                <p14:cNvContentPartPr/>
                <p14:nvPr/>
              </p14:nvContentPartPr>
              <p14:xfrm>
                <a:off x="2813685" y="3579345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2AD69C0-82C6-3B9F-12AC-E37168A90E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09365" y="35750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F94D8E5-D29F-4004-3EF5-66994AADCFCA}"/>
                    </a:ext>
                  </a:extLst>
                </p14:cNvPr>
                <p14:cNvContentPartPr/>
                <p14:nvPr/>
              </p14:nvContentPartPr>
              <p14:xfrm>
                <a:off x="2736285" y="3524625"/>
                <a:ext cx="128160" cy="71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F94D8E5-D29F-4004-3EF5-66994AADCFC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31965" y="3520305"/>
                  <a:ext cx="136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6167890-2B92-AEAC-BB55-6463CBA3B772}"/>
                    </a:ext>
                  </a:extLst>
                </p14:cNvPr>
                <p14:cNvContentPartPr/>
                <p14:nvPr/>
              </p14:nvContentPartPr>
              <p14:xfrm>
                <a:off x="2781285" y="3607785"/>
                <a:ext cx="360" cy="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6167890-2B92-AEAC-BB55-6463CBA3B77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76965" y="36034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D1EDF58-EC82-E3F8-6419-444F25F3441C}"/>
                    </a:ext>
                  </a:extLst>
                </p14:cNvPr>
                <p14:cNvContentPartPr/>
                <p14:nvPr/>
              </p14:nvContentPartPr>
              <p14:xfrm>
                <a:off x="2805765" y="3598425"/>
                <a:ext cx="360" cy="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D1EDF58-EC82-E3F8-6419-444F25F3441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01445" y="3594105"/>
                  <a:ext cx="900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78D1EBB-E289-8008-5C88-FD610F9F43EC}"/>
                    </a:ext>
                  </a:extLst>
                </p14:cNvPr>
                <p14:cNvContentPartPr/>
                <p14:nvPr/>
              </p14:nvContentPartPr>
              <p14:xfrm>
                <a:off x="2803965" y="3613545"/>
                <a:ext cx="360" cy="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78D1EBB-E289-8008-5C88-FD610F9F43E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99645" y="36092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7B4DD47-8D96-EEFE-0E06-766DE12319B1}"/>
                    </a:ext>
                  </a:extLst>
                </p14:cNvPr>
                <p14:cNvContentPartPr/>
                <p14:nvPr/>
              </p14:nvContentPartPr>
              <p14:xfrm>
                <a:off x="2803965" y="3604185"/>
                <a:ext cx="360" cy="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7B4DD47-8D96-EEFE-0E06-766DE12319B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99645" y="35998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8E23713-BDDC-BA4C-FFA0-E09A4CF9606A}"/>
                    </a:ext>
                  </a:extLst>
                </p14:cNvPr>
                <p14:cNvContentPartPr/>
                <p14:nvPr/>
              </p14:nvContentPartPr>
              <p14:xfrm>
                <a:off x="2811525" y="3615705"/>
                <a:ext cx="360" cy="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8E23713-BDDC-BA4C-FFA0-E09A4CF960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07205" y="36113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B06B4C6-AE84-F9A0-554E-C95E6A8DA75A}"/>
              </a:ext>
            </a:extLst>
          </p:cNvPr>
          <p:cNvGrpSpPr/>
          <p:nvPr/>
        </p:nvGrpSpPr>
        <p:grpSpPr>
          <a:xfrm>
            <a:off x="2998365" y="3499425"/>
            <a:ext cx="177480" cy="116640"/>
            <a:chOff x="2998365" y="3499425"/>
            <a:chExt cx="17748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9BDEBDA-EC9B-A0CD-65C1-E5E1774D8903}"/>
                    </a:ext>
                  </a:extLst>
                </p14:cNvPr>
                <p14:cNvContentPartPr/>
                <p14:nvPr/>
              </p14:nvContentPartPr>
              <p14:xfrm>
                <a:off x="2998365" y="3577545"/>
                <a:ext cx="360" cy="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9BDEBDA-EC9B-A0CD-65C1-E5E1774D890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94045" y="35732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CB02327-DE76-5A98-7DA9-AFD238830582}"/>
                    </a:ext>
                  </a:extLst>
                </p14:cNvPr>
                <p14:cNvContentPartPr/>
                <p14:nvPr/>
              </p14:nvContentPartPr>
              <p14:xfrm>
                <a:off x="3030765" y="3598425"/>
                <a:ext cx="36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CB02327-DE76-5A98-7DA9-AFD23883058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26445" y="35941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800E1EA-FE13-27C1-7F08-D8D3ED7E7284}"/>
                    </a:ext>
                  </a:extLst>
                </p14:cNvPr>
                <p14:cNvContentPartPr/>
                <p14:nvPr/>
              </p14:nvContentPartPr>
              <p14:xfrm>
                <a:off x="3049845" y="3605985"/>
                <a:ext cx="720" cy="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800E1EA-FE13-27C1-7F08-D8D3ED7E72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45525" y="3601665"/>
                  <a:ext cx="93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144B12A-FFAC-0CAC-526D-67234EFA9308}"/>
                    </a:ext>
                  </a:extLst>
                </p14:cNvPr>
                <p14:cNvContentPartPr/>
                <p14:nvPr/>
              </p14:nvContentPartPr>
              <p14:xfrm>
                <a:off x="3059205" y="3607785"/>
                <a:ext cx="13680" cy="5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144B12A-FFAC-0CAC-526D-67234EFA93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54885" y="3603465"/>
                  <a:ext cx="2232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733D6C1-2381-50B9-E1B1-BC632B134DC4}"/>
                    </a:ext>
                  </a:extLst>
                </p14:cNvPr>
                <p14:cNvContentPartPr/>
                <p14:nvPr/>
              </p14:nvContentPartPr>
              <p14:xfrm>
                <a:off x="3101325" y="3610665"/>
                <a:ext cx="1080" cy="1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733D6C1-2381-50B9-E1B1-BC632B134DC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97005" y="3606345"/>
                  <a:ext cx="972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A440604-CBBB-8BF2-822D-293867D545A0}"/>
                    </a:ext>
                  </a:extLst>
                </p14:cNvPr>
                <p14:cNvContentPartPr/>
                <p14:nvPr/>
              </p14:nvContentPartPr>
              <p14:xfrm>
                <a:off x="3118245" y="3569985"/>
                <a:ext cx="4320" cy="5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A440604-CBBB-8BF2-822D-293867D545A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13925" y="3565665"/>
                  <a:ext cx="1296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AA4AFC0-E245-073F-113F-A1BD0252C973}"/>
                    </a:ext>
                  </a:extLst>
                </p14:cNvPr>
                <p14:cNvContentPartPr/>
                <p14:nvPr/>
              </p14:nvContentPartPr>
              <p14:xfrm>
                <a:off x="3135525" y="3548025"/>
                <a:ext cx="6120" cy="5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AA4AFC0-E245-073F-113F-A1BD0252C97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31205" y="3543705"/>
                  <a:ext cx="1476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F55C407-8417-4017-C5FE-AB780DD8297F}"/>
                    </a:ext>
                  </a:extLst>
                </p14:cNvPr>
                <p14:cNvContentPartPr/>
                <p14:nvPr/>
              </p14:nvContentPartPr>
              <p14:xfrm>
                <a:off x="3144885" y="3535425"/>
                <a:ext cx="2160" cy="6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F55C407-8417-4017-C5FE-AB780DD8297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40565" y="3531105"/>
                  <a:ext cx="1080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79C1F49-1224-DCC1-B0EE-DFFF12389F76}"/>
                    </a:ext>
                  </a:extLst>
                </p14:cNvPr>
                <p14:cNvContentPartPr/>
                <p14:nvPr/>
              </p14:nvContentPartPr>
              <p14:xfrm>
                <a:off x="3153525" y="3535425"/>
                <a:ext cx="3240" cy="6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79C1F49-1224-DCC1-B0EE-DFFF12389F7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49205" y="3531105"/>
                  <a:ext cx="118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E226153-3D78-1DC1-1F6C-6513FF8AC001}"/>
                    </a:ext>
                  </a:extLst>
                </p14:cNvPr>
                <p14:cNvContentPartPr/>
                <p14:nvPr/>
              </p14:nvContentPartPr>
              <p14:xfrm>
                <a:off x="3144525" y="3546945"/>
                <a:ext cx="6480" cy="10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E226153-3D78-1DC1-1F6C-6513FF8AC00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40205" y="3542625"/>
                  <a:ext cx="151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ACD1346-2607-1CFB-76CA-11AA2ABC1668}"/>
                    </a:ext>
                  </a:extLst>
                </p14:cNvPr>
                <p14:cNvContentPartPr/>
                <p14:nvPr/>
              </p14:nvContentPartPr>
              <p14:xfrm>
                <a:off x="3143085" y="3562065"/>
                <a:ext cx="360" cy="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ACD1346-2607-1CFB-76CA-11AA2ABC166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38765" y="35577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1DBD1E3-85A5-5F98-0F95-8F26E1D1B77D}"/>
                    </a:ext>
                  </a:extLst>
                </p14:cNvPr>
                <p14:cNvContentPartPr/>
                <p14:nvPr/>
              </p14:nvContentPartPr>
              <p14:xfrm>
                <a:off x="3140925" y="3567825"/>
                <a:ext cx="720" cy="1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1DBD1E3-85A5-5F98-0F95-8F26E1D1B77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136605" y="3563505"/>
                  <a:ext cx="936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DD5B9E7-AAEE-C5C6-DB8D-05BF195FAABB}"/>
                    </a:ext>
                  </a:extLst>
                </p14:cNvPr>
                <p14:cNvContentPartPr/>
                <p14:nvPr/>
              </p14:nvContentPartPr>
              <p14:xfrm>
                <a:off x="3125805" y="3573585"/>
                <a:ext cx="7920" cy="11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DD5B9E7-AAEE-C5C6-DB8D-05BF195FAAB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21485" y="3569265"/>
                  <a:ext cx="165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119818F-3E4C-BB60-6A6B-FDBB89D45DEE}"/>
                    </a:ext>
                  </a:extLst>
                </p14:cNvPr>
                <p14:cNvContentPartPr/>
                <p14:nvPr/>
              </p14:nvContentPartPr>
              <p14:xfrm>
                <a:off x="3125805" y="3585105"/>
                <a:ext cx="360" cy="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119818F-3E4C-BB60-6A6B-FDBB89D45D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21485" y="35807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CF75275-BD88-9790-6060-3983CC4A7BEB}"/>
                    </a:ext>
                  </a:extLst>
                </p14:cNvPr>
                <p14:cNvContentPartPr/>
                <p14:nvPr/>
              </p14:nvContentPartPr>
              <p14:xfrm>
                <a:off x="3114645" y="3586905"/>
                <a:ext cx="7920" cy="4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CF75275-BD88-9790-6060-3983CC4A7BE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10325" y="3582585"/>
                  <a:ext cx="1656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F0C6A9F-6DB1-6ECC-BAD7-CA44406830B1}"/>
                    </a:ext>
                  </a:extLst>
                </p14:cNvPr>
                <p14:cNvContentPartPr/>
                <p14:nvPr/>
              </p14:nvContentPartPr>
              <p14:xfrm>
                <a:off x="3095205" y="3596625"/>
                <a:ext cx="10080" cy="7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F0C6A9F-6DB1-6ECC-BAD7-CA44406830B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90885" y="3592305"/>
                  <a:ext cx="1872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69ACC38-739B-2160-E2F8-D5A908F042EC}"/>
                    </a:ext>
                  </a:extLst>
                </p14:cNvPr>
                <p14:cNvContentPartPr/>
                <p14:nvPr/>
              </p14:nvContentPartPr>
              <p14:xfrm>
                <a:off x="3090165" y="3607785"/>
                <a:ext cx="1800" cy="1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69ACC38-739B-2160-E2F8-D5A908F042E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85845" y="3603465"/>
                  <a:ext cx="1044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64D068D-93B5-6EA5-47BC-F448D0AA6E5F}"/>
                    </a:ext>
                  </a:extLst>
                </p14:cNvPr>
                <p14:cNvContentPartPr/>
                <p14:nvPr/>
              </p14:nvContentPartPr>
              <p14:xfrm>
                <a:off x="3085845" y="3611745"/>
                <a:ext cx="3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64D068D-93B5-6EA5-47BC-F448D0AA6E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81525" y="36074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41554DD-7DBF-25DA-CE78-B7FEE2C83C4E}"/>
                    </a:ext>
                  </a:extLst>
                </p14:cNvPr>
                <p14:cNvContentPartPr/>
                <p14:nvPr/>
              </p14:nvContentPartPr>
              <p14:xfrm>
                <a:off x="3067845" y="3611745"/>
                <a:ext cx="1440" cy="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41554DD-7DBF-25DA-CE78-B7FEE2C83C4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063525" y="3607425"/>
                  <a:ext cx="100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AADE24B-0137-CE4D-7ADC-23E9765909EE}"/>
                    </a:ext>
                  </a:extLst>
                </p14:cNvPr>
                <p14:cNvContentPartPr/>
                <p14:nvPr/>
              </p14:nvContentPartPr>
              <p14:xfrm>
                <a:off x="3059205" y="3611745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AADE24B-0137-CE4D-7ADC-23E9765909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54885" y="36074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D6BB219-3E0C-AF27-E0FD-CBED08DB26F9}"/>
                    </a:ext>
                  </a:extLst>
                </p14:cNvPr>
                <p14:cNvContentPartPr/>
                <p14:nvPr/>
              </p14:nvContentPartPr>
              <p14:xfrm>
                <a:off x="3042285" y="3609945"/>
                <a:ext cx="13680" cy="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D6BB219-3E0C-AF27-E0FD-CBED08DB26F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37965" y="3605625"/>
                  <a:ext cx="223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13E16B9-084C-C3A9-399A-215C74805BBB}"/>
                    </a:ext>
                  </a:extLst>
                </p14:cNvPr>
                <p14:cNvContentPartPr/>
                <p14:nvPr/>
              </p14:nvContentPartPr>
              <p14:xfrm>
                <a:off x="3030765" y="3605985"/>
                <a:ext cx="360" cy="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13E16B9-084C-C3A9-399A-215C74805BB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26445" y="36016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CB8A7E6-6090-58CF-B980-1BD9E4696EF0}"/>
                    </a:ext>
                  </a:extLst>
                </p14:cNvPr>
                <p14:cNvContentPartPr/>
                <p14:nvPr/>
              </p14:nvContentPartPr>
              <p14:xfrm>
                <a:off x="3028965" y="3605985"/>
                <a:ext cx="360" cy="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CB8A7E6-6090-58CF-B980-1BD9E4696E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24645" y="36016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0ED9D6-25D3-C979-5C12-7814E8D97573}"/>
                    </a:ext>
                  </a:extLst>
                </p14:cNvPr>
                <p14:cNvContentPartPr/>
                <p14:nvPr/>
              </p14:nvContentPartPr>
              <p14:xfrm>
                <a:off x="3025005" y="3602385"/>
                <a:ext cx="360" cy="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0ED9D6-25D3-C979-5C12-7814E8D975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20685" y="35980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62E013B-8895-C397-FD50-5DC16FF8B8DB}"/>
                    </a:ext>
                  </a:extLst>
                </p14:cNvPr>
                <p14:cNvContentPartPr/>
                <p14:nvPr/>
              </p14:nvContentPartPr>
              <p14:xfrm>
                <a:off x="3015645" y="3596625"/>
                <a:ext cx="360" cy="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62E013B-8895-C397-FD50-5DC16FF8B8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11325" y="35923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1FC10BE-7636-4D45-F622-3275CBA82193}"/>
                    </a:ext>
                  </a:extLst>
                </p14:cNvPr>
                <p14:cNvContentPartPr/>
                <p14:nvPr/>
              </p14:nvContentPartPr>
              <p14:xfrm>
                <a:off x="3011685" y="3590865"/>
                <a:ext cx="360" cy="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1FC10BE-7636-4D45-F622-3275CBA821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07365" y="35865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3A92083-987E-01A5-499D-AF6AF15CFD04}"/>
                    </a:ext>
                  </a:extLst>
                </p14:cNvPr>
                <p14:cNvContentPartPr/>
                <p14:nvPr/>
              </p14:nvContentPartPr>
              <p14:xfrm>
                <a:off x="3007725" y="3585105"/>
                <a:ext cx="360" cy="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3A92083-987E-01A5-499D-AF6AF15CFD0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03405" y="35807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EA93B4F-B390-AF01-472A-5DEEB01ABDBD}"/>
                    </a:ext>
                  </a:extLst>
                </p14:cNvPr>
                <p14:cNvContentPartPr/>
                <p14:nvPr/>
              </p14:nvContentPartPr>
              <p14:xfrm>
                <a:off x="3004125" y="3575385"/>
                <a:ext cx="9360" cy="2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EA93B4F-B390-AF01-472A-5DEEB01ABDB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99805" y="3571065"/>
                  <a:ext cx="1800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955B5DC-AD03-5C1C-7FCD-241E61C2B38E}"/>
                    </a:ext>
                  </a:extLst>
                </p14:cNvPr>
                <p14:cNvContentPartPr/>
                <p14:nvPr/>
              </p14:nvContentPartPr>
              <p14:xfrm>
                <a:off x="3019245" y="3571785"/>
                <a:ext cx="1440" cy="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955B5DC-AD03-5C1C-7FCD-241E61C2B38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14925" y="3567465"/>
                  <a:ext cx="100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7FF65AA-1BC7-6678-96A7-EDC173F38DEA}"/>
                    </a:ext>
                  </a:extLst>
                </p14:cNvPr>
                <p14:cNvContentPartPr/>
                <p14:nvPr/>
              </p14:nvContentPartPr>
              <p14:xfrm>
                <a:off x="3023205" y="3571785"/>
                <a:ext cx="3960" cy="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7FF65AA-1BC7-6678-96A7-EDC173F38DE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018885" y="3567465"/>
                  <a:ext cx="126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C9E02FC-89B4-74AB-CBFB-A61ABEB8C6C5}"/>
                    </a:ext>
                  </a:extLst>
                </p14:cNvPr>
                <p14:cNvContentPartPr/>
                <p14:nvPr/>
              </p14:nvContentPartPr>
              <p14:xfrm>
                <a:off x="3036525" y="3571785"/>
                <a:ext cx="360" cy="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C9E02FC-89B4-74AB-CBFB-A61ABEB8C6C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32205" y="35674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4125A0F-3E6D-8738-5A0D-B88CCB9A83EE}"/>
                    </a:ext>
                  </a:extLst>
                </p14:cNvPr>
                <p14:cNvContentPartPr/>
                <p14:nvPr/>
              </p14:nvContentPartPr>
              <p14:xfrm>
                <a:off x="3047685" y="3564585"/>
                <a:ext cx="2880" cy="1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4125A0F-3E6D-8738-5A0D-B88CCB9A83E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043365" y="3560265"/>
                  <a:ext cx="1152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2832D47-D665-2DA1-CDAA-20BD891E8046}"/>
                    </a:ext>
                  </a:extLst>
                </p14:cNvPr>
                <p14:cNvContentPartPr/>
                <p14:nvPr/>
              </p14:nvContentPartPr>
              <p14:xfrm>
                <a:off x="3057405" y="3562065"/>
                <a:ext cx="360" cy="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2832D47-D665-2DA1-CDAA-20BD891E804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53085" y="35577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E8FB51B-E3CA-229C-3249-301D0E965C8E}"/>
                    </a:ext>
                  </a:extLst>
                </p14:cNvPr>
                <p14:cNvContentPartPr/>
                <p14:nvPr/>
              </p14:nvContentPartPr>
              <p14:xfrm>
                <a:off x="3154605" y="3520305"/>
                <a:ext cx="360" cy="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E8FB51B-E3CA-229C-3249-301D0E965C8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50285" y="35159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2491BA-C838-1931-DBB8-9C3E90D18CBE}"/>
                    </a:ext>
                  </a:extLst>
                </p14:cNvPr>
                <p14:cNvContentPartPr/>
                <p14:nvPr/>
              </p14:nvContentPartPr>
              <p14:xfrm>
                <a:off x="3175485" y="3499425"/>
                <a:ext cx="360" cy="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2491BA-C838-1931-DBB8-9C3E90D18CB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71165" y="34951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AB9CAD7-E2F1-2910-0B91-C4774F0416B9}"/>
                    </a:ext>
                  </a:extLst>
                </p14:cNvPr>
                <p14:cNvContentPartPr/>
                <p14:nvPr/>
              </p14:nvContentPartPr>
              <p14:xfrm>
                <a:off x="3175485" y="3506985"/>
                <a:ext cx="360" cy="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AB9CAD7-E2F1-2910-0B91-C4774F0416B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71165" y="35026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3FAE186-A31E-3B5C-285A-254FF3653398}"/>
                    </a:ext>
                  </a:extLst>
                </p14:cNvPr>
                <p14:cNvContentPartPr/>
                <p14:nvPr/>
              </p14:nvContentPartPr>
              <p14:xfrm>
                <a:off x="3163965" y="3514545"/>
                <a:ext cx="360" cy="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3FAE186-A31E-3B5C-285A-254FF365339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59645" y="35102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F972FEE-52AA-A867-3479-E1B7BE7FC09B}"/>
                    </a:ext>
                  </a:extLst>
                </p14:cNvPr>
                <p14:cNvContentPartPr/>
                <p14:nvPr/>
              </p14:nvContentPartPr>
              <p14:xfrm>
                <a:off x="3162165" y="3520305"/>
                <a:ext cx="360" cy="2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F972FEE-52AA-A867-3479-E1B7BE7FC09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157845" y="3515985"/>
                  <a:ext cx="900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FADB5F4-DB00-6E57-C457-0BD0FCA7C273}"/>
                    </a:ext>
                  </a:extLst>
                </p14:cNvPr>
                <p14:cNvContentPartPr/>
                <p14:nvPr/>
              </p14:nvContentPartPr>
              <p14:xfrm>
                <a:off x="3152805" y="3516345"/>
                <a:ext cx="360" cy="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FADB5F4-DB00-6E57-C457-0BD0FCA7C2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48485" y="35120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6FB8117-338E-EA2D-0C0F-4CAB4B7FA0A7}"/>
                    </a:ext>
                  </a:extLst>
                </p14:cNvPr>
                <p14:cNvContentPartPr/>
                <p14:nvPr/>
              </p14:nvContentPartPr>
              <p14:xfrm>
                <a:off x="3152805" y="3516345"/>
                <a:ext cx="720" cy="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6FB8117-338E-EA2D-0C0F-4CAB4B7FA0A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48485" y="3512025"/>
                  <a:ext cx="93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4E9B996-6223-457F-0978-8A708EE68079}"/>
                    </a:ext>
                  </a:extLst>
                </p14:cNvPr>
                <p14:cNvContentPartPr/>
                <p14:nvPr/>
              </p14:nvContentPartPr>
              <p14:xfrm>
                <a:off x="3143085" y="3518505"/>
                <a:ext cx="360" cy="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4E9B996-6223-457F-0978-8A708EE6807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38765" y="35141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14A7FF8-17A6-12FB-FB7B-2001C9E1EA6A}"/>
                    </a:ext>
                  </a:extLst>
                </p14:cNvPr>
                <p14:cNvContentPartPr/>
                <p14:nvPr/>
              </p14:nvContentPartPr>
              <p14:xfrm>
                <a:off x="3125805" y="3529665"/>
                <a:ext cx="360" cy="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14A7FF8-17A6-12FB-FB7B-2001C9E1EA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21485" y="35253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501ABA7-38C4-14E3-3D3B-16C230B0836B}"/>
                    </a:ext>
                  </a:extLst>
                </p14:cNvPr>
                <p14:cNvContentPartPr/>
                <p14:nvPr/>
              </p14:nvContentPartPr>
              <p14:xfrm>
                <a:off x="3122205" y="3535425"/>
                <a:ext cx="360" cy="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501ABA7-38C4-14E3-3D3B-16C230B0836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17885" y="35311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DC49F7D-FFED-1A8D-0335-07F7ADD450B2}"/>
                    </a:ext>
                  </a:extLst>
                </p14:cNvPr>
                <p14:cNvContentPartPr/>
                <p14:nvPr/>
              </p14:nvContentPartPr>
              <p14:xfrm>
                <a:off x="3110685" y="3542985"/>
                <a:ext cx="360" cy="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DC49F7D-FFED-1A8D-0335-07F7ADD450B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06365" y="35386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2B4711E-7D27-E152-85CD-D4606C12006C}"/>
                    </a:ext>
                  </a:extLst>
                </p14:cNvPr>
                <p14:cNvContentPartPr/>
                <p14:nvPr/>
              </p14:nvContentPartPr>
              <p14:xfrm>
                <a:off x="3097725" y="3545145"/>
                <a:ext cx="5760" cy="5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2B4711E-7D27-E152-85CD-D4606C12006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093405" y="3540825"/>
                  <a:ext cx="144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11B878D-A77A-61EF-65E4-C20F787AAF46}"/>
                    </a:ext>
                  </a:extLst>
                </p14:cNvPr>
                <p14:cNvContentPartPr/>
                <p14:nvPr/>
              </p14:nvContentPartPr>
              <p14:xfrm>
                <a:off x="3085845" y="3552705"/>
                <a:ext cx="360" cy="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11B878D-A77A-61EF-65E4-C20F787AAF4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81525" y="35483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AC66E04-90F2-2DDA-9EB9-269D383CA271}"/>
                    </a:ext>
                  </a:extLst>
                </p14:cNvPr>
                <p14:cNvContentPartPr/>
                <p14:nvPr/>
              </p14:nvContentPartPr>
              <p14:xfrm>
                <a:off x="3079725" y="3558465"/>
                <a:ext cx="720" cy="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AC66E04-90F2-2DDA-9EB9-269D383CA27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75405" y="3554145"/>
                  <a:ext cx="936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927C116-BA33-C8AC-4CF5-49B52E9D8925}"/>
                    </a:ext>
                  </a:extLst>
                </p14:cNvPr>
                <p14:cNvContentPartPr/>
                <p14:nvPr/>
              </p14:nvContentPartPr>
              <p14:xfrm>
                <a:off x="3074325" y="3560265"/>
                <a:ext cx="720" cy="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927C116-BA33-C8AC-4CF5-49B52E9D892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070005" y="3555945"/>
                  <a:ext cx="93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478F7C1-BD90-9D07-8EBA-DC997AE2930A}"/>
                    </a:ext>
                  </a:extLst>
                </p14:cNvPr>
                <p14:cNvContentPartPr/>
                <p14:nvPr/>
              </p14:nvContentPartPr>
              <p14:xfrm>
                <a:off x="3072525" y="3560265"/>
                <a:ext cx="360" cy="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478F7C1-BD90-9D07-8EBA-DC997AE2930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68205" y="35559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D7F2435-8CE6-4780-0180-22DAEF1C278D}"/>
                    </a:ext>
                  </a:extLst>
                </p14:cNvPr>
                <p14:cNvContentPartPr/>
                <p14:nvPr/>
              </p14:nvContentPartPr>
              <p14:xfrm>
                <a:off x="3072525" y="3560265"/>
                <a:ext cx="360" cy="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D7F2435-8CE6-4780-0180-22DAEF1C278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68205" y="35559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A68B31C-B133-C0D3-6966-D6622602A1B7}"/>
                    </a:ext>
                  </a:extLst>
                </p14:cNvPr>
                <p14:cNvContentPartPr/>
                <p14:nvPr/>
              </p14:nvContentPartPr>
              <p14:xfrm>
                <a:off x="3050565" y="3571785"/>
                <a:ext cx="1440" cy="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A68B31C-B133-C0D3-6966-D6622602A1B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046245" y="3567465"/>
                  <a:ext cx="1008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77F4E5D-A836-8738-3150-09917A1C2558}"/>
                    </a:ext>
                  </a:extLst>
                </p14:cNvPr>
                <p14:cNvContentPartPr/>
                <p14:nvPr/>
              </p14:nvContentPartPr>
              <p14:xfrm>
                <a:off x="3025005" y="3579345"/>
                <a:ext cx="360" cy="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77F4E5D-A836-8738-3150-09917A1C25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20685" y="35750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8129E52-9649-9ADD-E5AA-335F1E55429C}"/>
                    </a:ext>
                  </a:extLst>
                </p14:cNvPr>
                <p14:cNvContentPartPr/>
                <p14:nvPr/>
              </p14:nvContentPartPr>
              <p14:xfrm>
                <a:off x="3025005" y="3506625"/>
                <a:ext cx="144720" cy="75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8129E52-9649-9ADD-E5AA-335F1E55429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20685" y="3502305"/>
                  <a:ext cx="153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409B6D9-F014-4A4E-16BE-CAB3778D673F}"/>
                    </a:ext>
                  </a:extLst>
                </p14:cNvPr>
                <p14:cNvContentPartPr/>
                <p14:nvPr/>
              </p14:nvContentPartPr>
              <p14:xfrm>
                <a:off x="3040125" y="3567825"/>
                <a:ext cx="360" cy="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409B6D9-F014-4A4E-16BE-CAB3778D67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35805" y="35635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DFE8B4D-4085-2866-8CC8-E318A2AD3492}"/>
                    </a:ext>
                  </a:extLst>
                </p14:cNvPr>
                <p14:cNvContentPartPr/>
                <p14:nvPr/>
              </p14:nvContentPartPr>
              <p14:xfrm>
                <a:off x="3040125" y="3567825"/>
                <a:ext cx="360" cy="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DFE8B4D-4085-2866-8CC8-E318A2AD34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35805" y="35635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EBC15AF-465B-CE02-D1F3-6B5FA7C28161}"/>
                    </a:ext>
                  </a:extLst>
                </p14:cNvPr>
                <p14:cNvContentPartPr/>
                <p14:nvPr/>
              </p14:nvContentPartPr>
              <p14:xfrm>
                <a:off x="3040125" y="3567825"/>
                <a:ext cx="360" cy="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EBC15AF-465B-CE02-D1F3-6B5FA7C281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35805" y="35635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4A5BC9C-B345-02A9-EC4B-41FA5EE67818}"/>
                    </a:ext>
                  </a:extLst>
                </p14:cNvPr>
                <p14:cNvContentPartPr/>
                <p14:nvPr/>
              </p14:nvContentPartPr>
              <p14:xfrm>
                <a:off x="3063165" y="3556665"/>
                <a:ext cx="360" cy="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4A5BC9C-B345-02A9-EC4B-41FA5EE678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58845" y="35523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53B8CDF-47E8-D320-BFB3-1369C59CC050}"/>
                    </a:ext>
                  </a:extLst>
                </p14:cNvPr>
                <p14:cNvContentPartPr/>
                <p14:nvPr/>
              </p14:nvContentPartPr>
              <p14:xfrm>
                <a:off x="3110685" y="3531825"/>
                <a:ext cx="360" cy="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53B8CDF-47E8-D320-BFB3-1369C59CC05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06365" y="35275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318E9A4-F535-00CE-D6BF-7BDE52F9FE10}"/>
                    </a:ext>
                  </a:extLst>
                </p14:cNvPr>
                <p14:cNvContentPartPr/>
                <p14:nvPr/>
              </p14:nvContentPartPr>
              <p14:xfrm>
                <a:off x="3097365" y="3546945"/>
                <a:ext cx="720" cy="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318E9A4-F535-00CE-D6BF-7BDE52F9FE1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93045" y="3542625"/>
                  <a:ext cx="93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255D39A-9450-2587-C9E4-7CA5A8723D5B}"/>
                    </a:ext>
                  </a:extLst>
                </p14:cNvPr>
                <p14:cNvContentPartPr/>
                <p14:nvPr/>
              </p14:nvContentPartPr>
              <p14:xfrm>
                <a:off x="3010605" y="3515985"/>
                <a:ext cx="156960" cy="100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255D39A-9450-2587-C9E4-7CA5A8723D5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06285" y="3511665"/>
                  <a:ext cx="16560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30620167-834E-6E7E-8801-4C902F4F81DD}"/>
                  </a:ext>
                </a:extLst>
              </p14:cNvPr>
              <p14:cNvContentPartPr/>
              <p14:nvPr/>
            </p14:nvContentPartPr>
            <p14:xfrm>
              <a:off x="1862925" y="3725865"/>
              <a:ext cx="360" cy="3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30620167-834E-6E7E-8801-4C902F4F81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8605" y="3721545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7" name="Group 316">
            <a:extLst>
              <a:ext uri="{FF2B5EF4-FFF2-40B4-BE49-F238E27FC236}">
                <a16:creationId xmlns:a16="http://schemas.microsoft.com/office/drawing/2014/main" id="{60B29CA5-EF17-8DE3-E338-20AB8688A5E0}"/>
              </a:ext>
            </a:extLst>
          </p:cNvPr>
          <p:cNvGrpSpPr/>
          <p:nvPr/>
        </p:nvGrpSpPr>
        <p:grpSpPr>
          <a:xfrm>
            <a:off x="1838085" y="3685905"/>
            <a:ext cx="116640" cy="76680"/>
            <a:chOff x="1838085" y="3685905"/>
            <a:chExt cx="116640" cy="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7D40F8C-4BC2-C216-533D-BAAFE41C180C}"/>
                    </a:ext>
                  </a:extLst>
                </p14:cNvPr>
                <p14:cNvContentPartPr/>
                <p14:nvPr/>
              </p14:nvContentPartPr>
              <p14:xfrm>
                <a:off x="1838085" y="3685905"/>
                <a:ext cx="360" cy="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7D40F8C-4BC2-C216-533D-BAAFE41C180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33765" y="36815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3A62B47-3637-F8FC-4541-06897E75A2BE}"/>
                    </a:ext>
                  </a:extLst>
                </p14:cNvPr>
                <p14:cNvContentPartPr/>
                <p14:nvPr/>
              </p14:nvContentPartPr>
              <p14:xfrm>
                <a:off x="1902885" y="3743145"/>
                <a:ext cx="2520" cy="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3A62B47-3637-F8FC-4541-06897E75A2B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98565" y="3738825"/>
                  <a:ext cx="111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1D375A3-4F04-BAFC-1316-093EC6BA7063}"/>
                    </a:ext>
                  </a:extLst>
                </p14:cNvPr>
                <p14:cNvContentPartPr/>
                <p14:nvPr/>
              </p14:nvContentPartPr>
              <p14:xfrm>
                <a:off x="1910445" y="3744945"/>
                <a:ext cx="720" cy="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1D375A3-4F04-BAFC-1316-093EC6BA70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06125" y="3740625"/>
                  <a:ext cx="93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341909E-C5C5-6AB5-ED9F-7D8ECA27CE5C}"/>
                    </a:ext>
                  </a:extLst>
                </p14:cNvPr>
                <p14:cNvContentPartPr/>
                <p14:nvPr/>
              </p14:nvContentPartPr>
              <p14:xfrm>
                <a:off x="1916205" y="3744945"/>
                <a:ext cx="3240" cy="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341909E-C5C5-6AB5-ED9F-7D8ECA27CE5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911885" y="3740625"/>
                  <a:ext cx="118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1D74DA7-BE35-7EF5-C822-3E0DD47CCBFD}"/>
                    </a:ext>
                  </a:extLst>
                </p14:cNvPr>
                <p14:cNvContentPartPr/>
                <p14:nvPr/>
              </p14:nvContentPartPr>
              <p14:xfrm>
                <a:off x="1952565" y="3733785"/>
                <a:ext cx="360" cy="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1D74DA7-BE35-7EF5-C822-3E0DD47CCB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48245" y="37294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A0509A4-2D6D-57AD-2FE1-D07BE0C8A239}"/>
                    </a:ext>
                  </a:extLst>
                </p14:cNvPr>
                <p14:cNvContentPartPr/>
                <p14:nvPr/>
              </p14:nvContentPartPr>
              <p14:xfrm>
                <a:off x="1950405" y="3747105"/>
                <a:ext cx="360" cy="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A0509A4-2D6D-57AD-2FE1-D07BE0C8A23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46085" y="37427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F90C1CA-DEF0-20CB-2CBD-AF8017560B77}"/>
                    </a:ext>
                  </a:extLst>
                </p14:cNvPr>
                <p14:cNvContentPartPr/>
                <p14:nvPr/>
              </p14:nvContentPartPr>
              <p14:xfrm>
                <a:off x="1952565" y="3741345"/>
                <a:ext cx="360" cy="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F90C1CA-DEF0-20CB-2CBD-AF8017560B7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48245" y="37370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FCF8069-88B8-483E-ECA3-449AE49FB81C}"/>
                    </a:ext>
                  </a:extLst>
                </p14:cNvPr>
                <p14:cNvContentPartPr/>
                <p14:nvPr/>
              </p14:nvContentPartPr>
              <p14:xfrm>
                <a:off x="1952565" y="3741345"/>
                <a:ext cx="360" cy="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FCF8069-88B8-483E-ECA3-449AE49FB81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48245" y="37370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E141812-6D2F-68D9-CEF1-C305DAC59448}"/>
                    </a:ext>
                  </a:extLst>
                </p14:cNvPr>
                <p14:cNvContentPartPr/>
                <p14:nvPr/>
              </p14:nvContentPartPr>
              <p14:xfrm>
                <a:off x="1952205" y="3741345"/>
                <a:ext cx="720" cy="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E141812-6D2F-68D9-CEF1-C305DAC5944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947885" y="3737025"/>
                  <a:ext cx="93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23F417D-05AD-33CE-2C70-AD1F82510163}"/>
                    </a:ext>
                  </a:extLst>
                </p14:cNvPr>
                <p14:cNvContentPartPr/>
                <p14:nvPr/>
              </p14:nvContentPartPr>
              <p14:xfrm>
                <a:off x="1937085" y="3744945"/>
                <a:ext cx="360" cy="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23F417D-05AD-33CE-2C70-AD1F825101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32765" y="37406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1D48619-9CC5-C4C1-5C3E-ACC9160D63D7}"/>
                    </a:ext>
                  </a:extLst>
                </p14:cNvPr>
                <p14:cNvContentPartPr/>
                <p14:nvPr/>
              </p14:nvContentPartPr>
              <p14:xfrm>
                <a:off x="1937085" y="3744945"/>
                <a:ext cx="360" cy="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1D48619-9CC5-C4C1-5C3E-ACC9160D63D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932765" y="37406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CE8F514-B502-632B-AFCE-817107B83108}"/>
                    </a:ext>
                  </a:extLst>
                </p14:cNvPr>
                <p14:cNvContentPartPr/>
                <p14:nvPr/>
              </p14:nvContentPartPr>
              <p14:xfrm>
                <a:off x="1933845" y="3744945"/>
                <a:ext cx="3600" cy="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CE8F514-B502-632B-AFCE-817107B8310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29525" y="3740625"/>
                  <a:ext cx="122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59276EF-73C1-E314-1F70-241D0EEF2CA5}"/>
                    </a:ext>
                  </a:extLst>
                </p14:cNvPr>
                <p14:cNvContentPartPr/>
                <p14:nvPr/>
              </p14:nvContentPartPr>
              <p14:xfrm>
                <a:off x="1925925" y="3743145"/>
                <a:ext cx="360" cy="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59276EF-73C1-E314-1F70-241D0EEF2C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21605" y="37388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4C371AC-AE21-F8C6-4938-E47BDF12F006}"/>
                    </a:ext>
                  </a:extLst>
                </p14:cNvPr>
                <p14:cNvContentPartPr/>
                <p14:nvPr/>
              </p14:nvContentPartPr>
              <p14:xfrm>
                <a:off x="1845645" y="3697425"/>
                <a:ext cx="360" cy="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4C371AC-AE21-F8C6-4938-E47BDF12F00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41325" y="36931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57A7AB0-328D-D1AE-FA2F-7ECF38BE73EB}"/>
                    </a:ext>
                  </a:extLst>
                </p14:cNvPr>
                <p14:cNvContentPartPr/>
                <p14:nvPr/>
              </p14:nvContentPartPr>
              <p14:xfrm>
                <a:off x="1849605" y="3699225"/>
                <a:ext cx="360" cy="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57A7AB0-328D-D1AE-FA2F-7ECF38BE73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45285" y="36949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7D29DE8-3EC8-B506-8356-834CD7E87254}"/>
                    </a:ext>
                  </a:extLst>
                </p14:cNvPr>
                <p14:cNvContentPartPr/>
                <p14:nvPr/>
              </p14:nvContentPartPr>
              <p14:xfrm>
                <a:off x="1868685" y="3703185"/>
                <a:ext cx="720" cy="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7D29DE8-3EC8-B506-8356-834CD7E872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64365" y="3698865"/>
                  <a:ext cx="93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26A6A11-24B7-BC32-3AA5-CBBDF1B6862B}"/>
                    </a:ext>
                  </a:extLst>
                </p14:cNvPr>
                <p14:cNvContentPartPr/>
                <p14:nvPr/>
              </p14:nvContentPartPr>
              <p14:xfrm>
                <a:off x="1887765" y="3728025"/>
                <a:ext cx="360" cy="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26A6A11-24B7-BC32-3AA5-CBBDF1B6862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83445" y="37237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90C4A1C-EAAA-731A-E75E-9A24173C3721}"/>
                    </a:ext>
                  </a:extLst>
                </p14:cNvPr>
                <p14:cNvContentPartPr/>
                <p14:nvPr/>
              </p14:nvContentPartPr>
              <p14:xfrm>
                <a:off x="1872645" y="3701385"/>
                <a:ext cx="360" cy="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90C4A1C-EAAA-731A-E75E-9A24173C372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68325" y="36970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2FCCA55-C207-BC8C-9709-E6DCB40438A9}"/>
                    </a:ext>
                  </a:extLst>
                </p14:cNvPr>
                <p14:cNvContentPartPr/>
                <p14:nvPr/>
              </p14:nvContentPartPr>
              <p14:xfrm>
                <a:off x="1880205" y="3712545"/>
                <a:ext cx="720" cy="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2FCCA55-C207-BC8C-9709-E6DCB40438A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75885" y="3708225"/>
                  <a:ext cx="936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3E153B0-A091-C461-C15A-3FA1843A6A8D}"/>
                    </a:ext>
                  </a:extLst>
                </p14:cNvPr>
                <p14:cNvContentPartPr/>
                <p14:nvPr/>
              </p14:nvContentPartPr>
              <p14:xfrm>
                <a:off x="1882005" y="3714705"/>
                <a:ext cx="360" cy="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3E153B0-A091-C461-C15A-3FA1843A6A8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77685" y="37103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E7416C3-94D1-2311-959D-3794574C60F2}"/>
                    </a:ext>
                  </a:extLst>
                </p14:cNvPr>
                <p14:cNvContentPartPr/>
                <p14:nvPr/>
              </p14:nvContentPartPr>
              <p14:xfrm>
                <a:off x="1882005" y="3714705"/>
                <a:ext cx="8280" cy="3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E7416C3-94D1-2311-959D-3794574C60F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877685" y="3710385"/>
                  <a:ext cx="1692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29D4A6B-BCD9-E5EA-508E-F85ABF385DAF}"/>
                    </a:ext>
                  </a:extLst>
                </p14:cNvPr>
                <p14:cNvContentPartPr/>
                <p14:nvPr/>
              </p14:nvContentPartPr>
              <p14:xfrm>
                <a:off x="1891365" y="3718305"/>
                <a:ext cx="360" cy="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29D4A6B-BCD9-E5EA-508E-F85ABF385DA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87045" y="37139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6612C13-A06C-A9B9-65ED-449456274A46}"/>
                    </a:ext>
                  </a:extLst>
                </p14:cNvPr>
                <p14:cNvContentPartPr/>
                <p14:nvPr/>
              </p14:nvContentPartPr>
              <p14:xfrm>
                <a:off x="1897125" y="3720465"/>
                <a:ext cx="360" cy="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6612C13-A06C-A9B9-65ED-449456274A4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92805" y="37161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948F15B-A867-DC8B-1373-C83616FF3621}"/>
                    </a:ext>
                  </a:extLst>
                </p14:cNvPr>
                <p14:cNvContentPartPr/>
                <p14:nvPr/>
              </p14:nvContentPartPr>
              <p14:xfrm>
                <a:off x="1897125" y="3720465"/>
                <a:ext cx="1080" cy="5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948F15B-A867-DC8B-1373-C83616FF362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892805" y="3716145"/>
                  <a:ext cx="972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823C1A9-1814-5BD9-7A76-24EB5130D3BA}"/>
                    </a:ext>
                  </a:extLst>
                </p14:cNvPr>
                <p14:cNvContentPartPr/>
                <p14:nvPr/>
              </p14:nvContentPartPr>
              <p14:xfrm>
                <a:off x="1901085" y="3729825"/>
                <a:ext cx="720" cy="7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823C1A9-1814-5BD9-7A76-24EB5130D3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96765" y="3725505"/>
                  <a:ext cx="936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9DF671B-F57C-FD21-E796-FD79B8A0FCB9}"/>
                    </a:ext>
                  </a:extLst>
                </p14:cNvPr>
                <p14:cNvContentPartPr/>
                <p14:nvPr/>
              </p14:nvContentPartPr>
              <p14:xfrm>
                <a:off x="1906845" y="3720465"/>
                <a:ext cx="1800" cy="14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9DF671B-F57C-FD21-E796-FD79B8A0FCB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02525" y="3716145"/>
                  <a:ext cx="1044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2FF6FEE-20BF-0E46-EECF-45F585A15BED}"/>
                    </a:ext>
                  </a:extLst>
                </p14:cNvPr>
                <p14:cNvContentPartPr/>
                <p14:nvPr/>
              </p14:nvContentPartPr>
              <p14:xfrm>
                <a:off x="1916205" y="3724065"/>
                <a:ext cx="4320" cy="25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2FF6FEE-20BF-0E46-EECF-45F585A15BE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911885" y="3719745"/>
                  <a:ext cx="129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48B6F3F-EDA9-0715-EBE7-15D2B6559B38}"/>
                    </a:ext>
                  </a:extLst>
                </p14:cNvPr>
                <p14:cNvContentPartPr/>
                <p14:nvPr/>
              </p14:nvContentPartPr>
              <p14:xfrm>
                <a:off x="1920165" y="3728025"/>
                <a:ext cx="4680" cy="1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48B6F3F-EDA9-0715-EBE7-15D2B6559B3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15845" y="3723705"/>
                  <a:ext cx="1332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6AB8F68-A212-E078-3D8C-6552301F160D}"/>
                    </a:ext>
                  </a:extLst>
                </p14:cNvPr>
                <p14:cNvContentPartPr/>
                <p14:nvPr/>
              </p14:nvContentPartPr>
              <p14:xfrm>
                <a:off x="1929525" y="3735585"/>
                <a:ext cx="720" cy="7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6AB8F68-A212-E078-3D8C-6552301F160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25205" y="3731265"/>
                  <a:ext cx="936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9DC4766-207A-C213-6838-5503EF0DA923}"/>
                    </a:ext>
                  </a:extLst>
                </p14:cNvPr>
                <p14:cNvContentPartPr/>
                <p14:nvPr/>
              </p14:nvContentPartPr>
              <p14:xfrm>
                <a:off x="1939245" y="3737385"/>
                <a:ext cx="360" cy="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9DC4766-207A-C213-6838-5503EF0DA92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34925" y="37330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A6FDAEE-4AEE-29B1-6643-ADF35E8AB8B8}"/>
                    </a:ext>
                  </a:extLst>
                </p14:cNvPr>
                <p14:cNvContentPartPr/>
                <p14:nvPr/>
              </p14:nvContentPartPr>
              <p14:xfrm>
                <a:off x="1939245" y="3737385"/>
                <a:ext cx="360" cy="3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A6FDAEE-4AEE-29B1-6643-ADF35E8AB8B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34925" y="37330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51D4743-2428-3235-40BD-B630B24B570B}"/>
                    </a:ext>
                  </a:extLst>
                </p14:cNvPr>
                <p14:cNvContentPartPr/>
                <p14:nvPr/>
              </p14:nvContentPartPr>
              <p14:xfrm>
                <a:off x="1921965" y="3733785"/>
                <a:ext cx="360" cy="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51D4743-2428-3235-40BD-B630B24B570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17645" y="37294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689B6C4-CECF-84E9-B995-854D0A5CB2A7}"/>
                    </a:ext>
                  </a:extLst>
                </p14:cNvPr>
                <p14:cNvContentPartPr/>
                <p14:nvPr/>
              </p14:nvContentPartPr>
              <p14:xfrm>
                <a:off x="1954365" y="3735585"/>
                <a:ext cx="360" cy="3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689B6C4-CECF-84E9-B995-854D0A5CB2A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50045" y="37312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86C9C7F-F6C0-B4F8-25B2-AE09991FD5C7}"/>
                    </a:ext>
                  </a:extLst>
                </p14:cNvPr>
                <p14:cNvContentPartPr/>
                <p14:nvPr/>
              </p14:nvContentPartPr>
              <p14:xfrm>
                <a:off x="1953285" y="3735585"/>
                <a:ext cx="1440" cy="3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86C9C7F-F6C0-B4F8-25B2-AE09991FD5C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948965" y="3731265"/>
                  <a:ext cx="100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15D002D-BB9B-7952-A4F2-3CD8004ABBCF}"/>
                    </a:ext>
                  </a:extLst>
                </p14:cNvPr>
                <p14:cNvContentPartPr/>
                <p14:nvPr/>
              </p14:nvContentPartPr>
              <p14:xfrm>
                <a:off x="1919805" y="3735585"/>
                <a:ext cx="31320" cy="10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15D002D-BB9B-7952-A4F2-3CD8004ABBC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915485" y="3731265"/>
                  <a:ext cx="399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329D0E7-F250-BFB1-2E97-D3F742196792}"/>
                    </a:ext>
                  </a:extLst>
                </p14:cNvPr>
                <p14:cNvContentPartPr/>
                <p14:nvPr/>
              </p14:nvContentPartPr>
              <p14:xfrm>
                <a:off x="1847805" y="3697425"/>
                <a:ext cx="360" cy="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329D0E7-F250-BFB1-2E97-D3F7421967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43485" y="36931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2183676-4843-CBDA-D9DF-959D790D4A0F}"/>
                    </a:ext>
                  </a:extLst>
                </p14:cNvPr>
                <p14:cNvContentPartPr/>
                <p14:nvPr/>
              </p14:nvContentPartPr>
              <p14:xfrm>
                <a:off x="1842045" y="3691665"/>
                <a:ext cx="360" cy="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2183676-4843-CBDA-D9DF-959D790D4A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37725" y="36873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AF5B4EC-FCE0-CB4B-5EAE-88E8005173A5}"/>
                    </a:ext>
                  </a:extLst>
                </p14:cNvPr>
                <p14:cNvContentPartPr/>
                <p14:nvPr/>
              </p14:nvContentPartPr>
              <p14:xfrm>
                <a:off x="1842045" y="3691665"/>
                <a:ext cx="360" cy="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AF5B4EC-FCE0-CB4B-5EAE-88E8005173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37725" y="36873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F05DAE6-EAA5-77AE-9499-BFEF0B5F835E}"/>
                    </a:ext>
                  </a:extLst>
                </p14:cNvPr>
                <p14:cNvContentPartPr/>
                <p14:nvPr/>
              </p14:nvContentPartPr>
              <p14:xfrm>
                <a:off x="1857165" y="3699225"/>
                <a:ext cx="1440" cy="7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F05DAE6-EAA5-77AE-9499-BFEF0B5F835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52845" y="3694905"/>
                  <a:ext cx="1008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0042B8E-EBFA-D559-C8EC-BCA5FEDCB110}"/>
                    </a:ext>
                  </a:extLst>
                </p14:cNvPr>
                <p14:cNvContentPartPr/>
                <p14:nvPr/>
              </p14:nvContentPartPr>
              <p14:xfrm>
                <a:off x="1861125" y="3701385"/>
                <a:ext cx="360" cy="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0042B8E-EBFA-D559-C8EC-BCA5FEDCB1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856805" y="36970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5F4FD96-9429-8687-7B21-BC912A5E6D50}"/>
                    </a:ext>
                  </a:extLst>
                </p14:cNvPr>
                <p14:cNvContentPartPr/>
                <p14:nvPr/>
              </p14:nvContentPartPr>
              <p14:xfrm>
                <a:off x="1861125" y="3701385"/>
                <a:ext cx="3600" cy="46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5F4FD96-9429-8687-7B21-BC912A5E6D5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856805" y="3697065"/>
                  <a:ext cx="1224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262908C-E2E4-A642-7926-46A7B91B8691}"/>
                    </a:ext>
                  </a:extLst>
                </p14:cNvPr>
                <p14:cNvContentPartPr/>
                <p14:nvPr/>
              </p14:nvContentPartPr>
              <p14:xfrm>
                <a:off x="1866885" y="3708945"/>
                <a:ext cx="720" cy="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262908C-E2E4-A642-7926-46A7B91B86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62565" y="3704625"/>
                  <a:ext cx="93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06C54B8-123D-701E-1E1A-2492ADCA0152}"/>
                    </a:ext>
                  </a:extLst>
                </p14:cNvPr>
                <p14:cNvContentPartPr/>
                <p14:nvPr/>
              </p14:nvContentPartPr>
              <p14:xfrm>
                <a:off x="1868685" y="3708945"/>
                <a:ext cx="6840" cy="64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06C54B8-123D-701E-1E1A-2492ADCA015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64365" y="3704625"/>
                  <a:ext cx="154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4112EF4-B506-8D3C-72DF-7361416E4D9F}"/>
                    </a:ext>
                  </a:extLst>
                </p14:cNvPr>
                <p14:cNvContentPartPr/>
                <p14:nvPr/>
              </p14:nvContentPartPr>
              <p14:xfrm>
                <a:off x="1843485" y="3703185"/>
                <a:ext cx="720" cy="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4112EF4-B506-8D3C-72DF-7361416E4D9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39165" y="3698865"/>
                  <a:ext cx="93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DD62875-C580-A7B2-EDA4-FAD42E0A802C}"/>
                    </a:ext>
                  </a:extLst>
                </p14:cNvPr>
                <p14:cNvContentPartPr/>
                <p14:nvPr/>
              </p14:nvContentPartPr>
              <p14:xfrm>
                <a:off x="1847805" y="3707145"/>
                <a:ext cx="2520" cy="2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DD62875-C580-A7B2-EDA4-FAD42E0A802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843485" y="3702825"/>
                  <a:ext cx="111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2327AD1-C9C4-AD05-F36C-EBDD9431C985}"/>
                    </a:ext>
                  </a:extLst>
                </p14:cNvPr>
                <p14:cNvContentPartPr/>
                <p14:nvPr/>
              </p14:nvContentPartPr>
              <p14:xfrm>
                <a:off x="1853565" y="3712545"/>
                <a:ext cx="360" cy="3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2327AD1-C9C4-AD05-F36C-EBDD9431C9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49245" y="37082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35C84D2-40EB-08EC-C24D-C23B17171E24}"/>
                    </a:ext>
                  </a:extLst>
                </p14:cNvPr>
                <p14:cNvContentPartPr/>
                <p14:nvPr/>
              </p14:nvContentPartPr>
              <p14:xfrm>
                <a:off x="1853565" y="3712545"/>
                <a:ext cx="3600" cy="2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35C84D2-40EB-08EC-C24D-C23B17171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49245" y="3708225"/>
                  <a:ext cx="1224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1238A70-7893-9FB0-1DBB-6F6F878B69BF}"/>
                    </a:ext>
                  </a:extLst>
                </p14:cNvPr>
                <p14:cNvContentPartPr/>
                <p14:nvPr/>
              </p14:nvContentPartPr>
              <p14:xfrm>
                <a:off x="1858965" y="3718305"/>
                <a:ext cx="360" cy="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1238A70-7893-9FB0-1DBB-6F6F878B69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54645" y="37139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C3DE1FE-1733-8AA6-2CB1-AB4D08CBFE94}"/>
                    </a:ext>
                  </a:extLst>
                </p14:cNvPr>
                <p14:cNvContentPartPr/>
                <p14:nvPr/>
              </p14:nvContentPartPr>
              <p14:xfrm>
                <a:off x="1858965" y="3718305"/>
                <a:ext cx="720" cy="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C3DE1FE-1733-8AA6-2CB1-AB4D08CBFE9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854645" y="3713985"/>
                  <a:ext cx="936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9ED1EEE-8BA1-C039-2411-B169FD076866}"/>
                    </a:ext>
                  </a:extLst>
                </p14:cNvPr>
                <p14:cNvContentPartPr/>
                <p14:nvPr/>
              </p14:nvContentPartPr>
              <p14:xfrm>
                <a:off x="1864725" y="3722265"/>
                <a:ext cx="360" cy="43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9ED1EEE-8BA1-C039-2411-B169FD07686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860405" y="3717945"/>
                  <a:ext cx="900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A97E022-699F-271F-B9E0-B2E847F84E6E}"/>
                    </a:ext>
                  </a:extLst>
                </p14:cNvPr>
                <p14:cNvContentPartPr/>
                <p14:nvPr/>
              </p14:nvContentPartPr>
              <p14:xfrm>
                <a:off x="1864725" y="3725865"/>
                <a:ext cx="360" cy="3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A97E022-699F-271F-B9E0-B2E847F84E6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60405" y="37215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4A3175F-D3F0-A94E-58EA-D74D3AB77B89}"/>
                    </a:ext>
                  </a:extLst>
                </p14:cNvPr>
                <p14:cNvContentPartPr/>
                <p14:nvPr/>
              </p14:nvContentPartPr>
              <p14:xfrm>
                <a:off x="1870485" y="3729825"/>
                <a:ext cx="7920" cy="6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4A3175F-D3F0-A94E-58EA-D74D3AB77B8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866165" y="3725505"/>
                  <a:ext cx="1656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3986D47-8BAD-9DB3-C741-5329AD780FDF}"/>
                    </a:ext>
                  </a:extLst>
                </p14:cNvPr>
                <p14:cNvContentPartPr/>
                <p14:nvPr/>
              </p14:nvContentPartPr>
              <p14:xfrm>
                <a:off x="1882005" y="3737385"/>
                <a:ext cx="11160" cy="100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3986D47-8BAD-9DB3-C741-5329AD780FD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877685" y="3733065"/>
                  <a:ext cx="198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920A3E6-1DF6-385C-7764-9B398A3961EB}"/>
                    </a:ext>
                  </a:extLst>
                </p14:cNvPr>
                <p14:cNvContentPartPr/>
                <p14:nvPr/>
              </p14:nvContentPartPr>
              <p14:xfrm>
                <a:off x="1895325" y="3748905"/>
                <a:ext cx="1440" cy="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920A3E6-1DF6-385C-7764-9B398A3961E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91005" y="3744585"/>
                  <a:ext cx="100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903DBF9-1233-A5B9-1BEE-E89C10A17A71}"/>
                    </a:ext>
                  </a:extLst>
                </p14:cNvPr>
                <p14:cNvContentPartPr/>
                <p14:nvPr/>
              </p14:nvContentPartPr>
              <p14:xfrm>
                <a:off x="1904685" y="3750705"/>
                <a:ext cx="360" cy="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903DBF9-1233-A5B9-1BEE-E89C10A17A7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00365" y="37463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BB644BC-8E88-EED7-D355-EA3A81F1D026}"/>
                    </a:ext>
                  </a:extLst>
                </p14:cNvPr>
                <p14:cNvContentPartPr/>
                <p14:nvPr/>
              </p14:nvContentPartPr>
              <p14:xfrm>
                <a:off x="1916205" y="3750705"/>
                <a:ext cx="360" cy="3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BB644BC-8E88-EED7-D355-EA3A81F1D02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11885" y="37463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D4DEF0C-9B5C-DED6-669D-AF666C54336A}"/>
                    </a:ext>
                  </a:extLst>
                </p14:cNvPr>
                <p14:cNvContentPartPr/>
                <p14:nvPr/>
              </p14:nvContentPartPr>
              <p14:xfrm>
                <a:off x="1933485" y="3747105"/>
                <a:ext cx="360" cy="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D4DEF0C-9B5C-DED6-669D-AF666C5433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29165" y="37427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9898CD6-35CF-4285-F161-E8C7EDC2BEBF}"/>
                    </a:ext>
                  </a:extLst>
                </p14:cNvPr>
                <p14:cNvContentPartPr/>
                <p14:nvPr/>
              </p14:nvContentPartPr>
              <p14:xfrm>
                <a:off x="1904685" y="3733785"/>
                <a:ext cx="360" cy="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9898CD6-35CF-4285-F161-E8C7EDC2BE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00365" y="37294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D6F22F9-38A3-869C-9EDA-6C1302857DFB}"/>
                    </a:ext>
                  </a:extLst>
                </p14:cNvPr>
                <p14:cNvContentPartPr/>
                <p14:nvPr/>
              </p14:nvContentPartPr>
              <p14:xfrm>
                <a:off x="1888485" y="3722625"/>
                <a:ext cx="31320" cy="18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D6F22F9-38A3-869C-9EDA-6C1302857DF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884165" y="3718305"/>
                  <a:ext cx="399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06BE70C-D69F-FB03-3795-090699BB227A}"/>
                    </a:ext>
                  </a:extLst>
                </p14:cNvPr>
                <p14:cNvContentPartPr/>
                <p14:nvPr/>
              </p14:nvContentPartPr>
              <p14:xfrm>
                <a:off x="1887765" y="3725865"/>
                <a:ext cx="360" cy="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06BE70C-D69F-FB03-3795-090699BB227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83445" y="37215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F98DC18-3A12-7A53-A00E-D8B9F948CE18}"/>
                    </a:ext>
                  </a:extLst>
                </p14:cNvPr>
                <p14:cNvContentPartPr/>
                <p14:nvPr/>
              </p14:nvContentPartPr>
              <p14:xfrm>
                <a:off x="1885965" y="3724065"/>
                <a:ext cx="360" cy="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F98DC18-3A12-7A53-A00E-D8B9F948CE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81645" y="37197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5B2B228-24C6-1487-78BA-A906389973AD}"/>
                    </a:ext>
                  </a:extLst>
                </p14:cNvPr>
                <p14:cNvContentPartPr/>
                <p14:nvPr/>
              </p14:nvContentPartPr>
              <p14:xfrm>
                <a:off x="1885965" y="3724065"/>
                <a:ext cx="360" cy="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5B2B228-24C6-1487-78BA-A906389973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81645" y="37197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B399419-1681-450C-C0A4-4BC763F2ECEF}"/>
                    </a:ext>
                  </a:extLst>
                </p14:cNvPr>
                <p14:cNvContentPartPr/>
                <p14:nvPr/>
              </p14:nvContentPartPr>
              <p14:xfrm>
                <a:off x="1885965" y="3724065"/>
                <a:ext cx="360" cy="3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B399419-1681-450C-C0A4-4BC763F2ECE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81645" y="37197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C87B05D-1C1D-6302-DC1D-73BB373377CB}"/>
                    </a:ext>
                  </a:extLst>
                </p14:cNvPr>
                <p14:cNvContentPartPr/>
                <p14:nvPr/>
              </p14:nvContentPartPr>
              <p14:xfrm>
                <a:off x="1878045" y="3724065"/>
                <a:ext cx="360" cy="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C87B05D-1C1D-6302-DC1D-73BB373377C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73725" y="37197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F721A53-8E32-692F-2806-7260309899EE}"/>
                    </a:ext>
                  </a:extLst>
                </p14:cNvPr>
                <p14:cNvContentPartPr/>
                <p14:nvPr/>
              </p14:nvContentPartPr>
              <p14:xfrm>
                <a:off x="1878045" y="3724065"/>
                <a:ext cx="360" cy="3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F721A53-8E32-692F-2806-7260309899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73725" y="37197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CC4F404-BE76-BF43-C26C-F25CA1B5A759}"/>
                    </a:ext>
                  </a:extLst>
                </p14:cNvPr>
                <p14:cNvContentPartPr/>
                <p14:nvPr/>
              </p14:nvContentPartPr>
              <p14:xfrm>
                <a:off x="1877685" y="3723705"/>
                <a:ext cx="1080" cy="7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CC4F404-BE76-BF43-C26C-F25CA1B5A75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73365" y="3719385"/>
                  <a:ext cx="972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1F1C1A6-8077-7E0D-B221-A86DE9DB0420}"/>
                    </a:ext>
                  </a:extLst>
                </p14:cNvPr>
                <p14:cNvContentPartPr/>
                <p14:nvPr/>
              </p14:nvContentPartPr>
              <p14:xfrm>
                <a:off x="1864725" y="3710745"/>
                <a:ext cx="36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1F1C1A6-8077-7E0D-B221-A86DE9DB04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60405" y="37064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4C90C3B-80E0-E252-C2B2-7DDB156F363F}"/>
                    </a:ext>
                  </a:extLst>
                </p14:cNvPr>
                <p14:cNvContentPartPr/>
                <p14:nvPr/>
              </p14:nvContentPartPr>
              <p14:xfrm>
                <a:off x="1870485" y="3718305"/>
                <a:ext cx="360" cy="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4C90C3B-80E0-E252-C2B2-7DDB156F36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66165" y="37139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CEEC180-2D11-5473-92D9-DA68A035B22D}"/>
                    </a:ext>
                  </a:extLst>
                </p14:cNvPr>
                <p14:cNvContentPartPr/>
                <p14:nvPr/>
              </p14:nvContentPartPr>
              <p14:xfrm>
                <a:off x="1870485" y="3731625"/>
                <a:ext cx="360" cy="3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CEEC180-2D11-5473-92D9-DA68A035B2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66165" y="37273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484CDC3-DDD9-529B-86D9-C8525CB7F358}"/>
                    </a:ext>
                  </a:extLst>
                </p14:cNvPr>
                <p14:cNvContentPartPr/>
                <p14:nvPr/>
              </p14:nvContentPartPr>
              <p14:xfrm>
                <a:off x="1929525" y="3750705"/>
                <a:ext cx="360" cy="3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484CDC3-DDD9-529B-86D9-C8525CB7F3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25205" y="37463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A215B0EA-81C9-859A-A9D9-8B1DA4D9D337}"/>
                    </a:ext>
                  </a:extLst>
                </p14:cNvPr>
                <p14:cNvContentPartPr/>
                <p14:nvPr/>
              </p14:nvContentPartPr>
              <p14:xfrm>
                <a:off x="1910445" y="3760425"/>
                <a:ext cx="360" cy="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A215B0EA-81C9-859A-A9D9-8B1DA4D9D33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06125" y="37561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2F62263-16A6-B945-9517-39ADDF7AAAA1}"/>
                    </a:ext>
                  </a:extLst>
                </p14:cNvPr>
                <p14:cNvContentPartPr/>
                <p14:nvPr/>
              </p14:nvContentPartPr>
              <p14:xfrm>
                <a:off x="1889565" y="3758265"/>
                <a:ext cx="360" cy="3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2F62263-16A6-B945-9517-39ADDF7AAAA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85245" y="37539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FBCB051-13A8-6F27-BCBA-6F80E1B9C0CE}"/>
                    </a:ext>
                  </a:extLst>
                </p14:cNvPr>
                <p14:cNvContentPartPr/>
                <p14:nvPr/>
              </p14:nvContentPartPr>
              <p14:xfrm>
                <a:off x="1866885" y="3729825"/>
                <a:ext cx="360" cy="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FBCB051-13A8-6F27-BCBA-6F80E1B9C0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62565" y="37255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C6673C3-F5BA-D5AF-FDD7-C1437BC62F93}"/>
                    </a:ext>
                  </a:extLst>
                </p14:cNvPr>
                <p14:cNvContentPartPr/>
                <p14:nvPr/>
              </p14:nvContentPartPr>
              <p14:xfrm>
                <a:off x="1857165" y="3725865"/>
                <a:ext cx="360" cy="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C6673C3-F5BA-D5AF-FDD7-C1437BC62F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52845" y="37215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E575D14-7398-6AA0-F098-0EE48E921C43}"/>
                    </a:ext>
                  </a:extLst>
                </p14:cNvPr>
                <p14:cNvContentPartPr/>
                <p14:nvPr/>
              </p14:nvContentPartPr>
              <p14:xfrm>
                <a:off x="1853565" y="3722265"/>
                <a:ext cx="360" cy="3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E575D14-7398-6AA0-F098-0EE48E921C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49245" y="37179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325FC36-3994-D40B-A21E-1D3DD2E75F61}"/>
                    </a:ext>
                  </a:extLst>
                </p14:cNvPr>
                <p14:cNvContentPartPr/>
                <p14:nvPr/>
              </p14:nvContentPartPr>
              <p14:xfrm>
                <a:off x="1866885" y="3737385"/>
                <a:ext cx="360" cy="3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325FC36-3994-D40B-A21E-1D3DD2E75F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62565" y="37330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CC9532F-C927-4655-225B-7D872A5FEBF8}"/>
                    </a:ext>
                  </a:extLst>
                </p14:cNvPr>
                <p14:cNvContentPartPr/>
                <p14:nvPr/>
              </p14:nvContentPartPr>
              <p14:xfrm>
                <a:off x="1876245" y="3743145"/>
                <a:ext cx="360" cy="3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CC9532F-C927-4655-225B-7D872A5FEB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71925" y="37388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76DE410-9EC9-5A16-9A95-9B53EE527609}"/>
                    </a:ext>
                  </a:extLst>
                </p14:cNvPr>
                <p14:cNvContentPartPr/>
                <p14:nvPr/>
              </p14:nvContentPartPr>
              <p14:xfrm>
                <a:off x="1878045" y="3744945"/>
                <a:ext cx="360" cy="3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76DE410-9EC9-5A16-9A95-9B53EE52760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73725" y="37406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17AF41E-1262-58D9-4CED-BD30FEE60F86}"/>
                    </a:ext>
                  </a:extLst>
                </p14:cNvPr>
                <p14:cNvContentPartPr/>
                <p14:nvPr/>
              </p14:nvContentPartPr>
              <p14:xfrm>
                <a:off x="1883805" y="3752865"/>
                <a:ext cx="360" cy="3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17AF41E-1262-58D9-4CED-BD30FEE60F8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79485" y="37485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ED65208-206A-3E13-70B5-A7449D710FF6}"/>
                    </a:ext>
                  </a:extLst>
                </p14:cNvPr>
                <p14:cNvContentPartPr/>
                <p14:nvPr/>
              </p14:nvContentPartPr>
              <p14:xfrm>
                <a:off x="1874445" y="3747105"/>
                <a:ext cx="360" cy="3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ED65208-206A-3E13-70B5-A7449D710F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70125" y="37427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1E55DFB-D3B7-403F-9817-26FC2A5F5045}"/>
                    </a:ext>
                  </a:extLst>
                </p14:cNvPr>
                <p14:cNvContentPartPr/>
                <p14:nvPr/>
              </p14:nvContentPartPr>
              <p14:xfrm>
                <a:off x="1864725" y="3729825"/>
                <a:ext cx="360" cy="3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1E55DFB-D3B7-403F-9817-26FC2A5F504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60405" y="37255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5BBED47-B096-AC6A-1B38-E758D493134D}"/>
                    </a:ext>
                  </a:extLst>
                </p14:cNvPr>
                <p14:cNvContentPartPr/>
                <p14:nvPr/>
              </p14:nvContentPartPr>
              <p14:xfrm>
                <a:off x="1864725" y="3729825"/>
                <a:ext cx="360" cy="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5BBED47-B096-AC6A-1B38-E758D493134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60405" y="37255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F68CF6B-5B28-A8DD-7C10-B2CCDF59BCA4}"/>
                    </a:ext>
                  </a:extLst>
                </p14:cNvPr>
                <p14:cNvContentPartPr/>
                <p14:nvPr/>
              </p14:nvContentPartPr>
              <p14:xfrm>
                <a:off x="1864725" y="3729825"/>
                <a:ext cx="360" cy="3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F68CF6B-5B28-A8DD-7C10-B2CCDF59BCA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60405" y="37255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24E4A30-7DE4-D65F-31DE-7410D166BE8D}"/>
                    </a:ext>
                  </a:extLst>
                </p14:cNvPr>
                <p14:cNvContentPartPr/>
                <p14:nvPr/>
              </p14:nvContentPartPr>
              <p14:xfrm>
                <a:off x="1899285" y="3758265"/>
                <a:ext cx="360" cy="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24E4A30-7DE4-D65F-31DE-7410D166BE8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94965" y="37539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3B95D54-1CF1-8B09-C79C-65BF3EABA0A5}"/>
                    </a:ext>
                  </a:extLst>
                </p14:cNvPr>
                <p14:cNvContentPartPr/>
                <p14:nvPr/>
              </p14:nvContentPartPr>
              <p14:xfrm>
                <a:off x="1899285" y="3758265"/>
                <a:ext cx="360" cy="3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3B95D54-1CF1-8B09-C79C-65BF3EABA0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94965" y="37539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0A846D2-5F46-8054-8DCD-E26CF8B971B6}"/>
                    </a:ext>
                  </a:extLst>
                </p14:cNvPr>
                <p14:cNvContentPartPr/>
                <p14:nvPr/>
              </p14:nvContentPartPr>
              <p14:xfrm>
                <a:off x="1918365" y="3756465"/>
                <a:ext cx="360" cy="3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0A846D2-5F46-8054-8DCD-E26CF8B971B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14045" y="37521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155CAA9-0957-5D89-8BD3-A54BB935E243}"/>
                    </a:ext>
                  </a:extLst>
                </p14:cNvPr>
                <p14:cNvContentPartPr/>
                <p14:nvPr/>
              </p14:nvContentPartPr>
              <p14:xfrm>
                <a:off x="1935285" y="3747105"/>
                <a:ext cx="360" cy="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155CAA9-0957-5D89-8BD3-A54BB935E2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30965" y="37427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6DF6377-6CD8-2791-2C7E-85A31DA2E9D8}"/>
                    </a:ext>
                  </a:extLst>
                </p14:cNvPr>
                <p14:cNvContentPartPr/>
                <p14:nvPr/>
              </p14:nvContentPartPr>
              <p14:xfrm>
                <a:off x="1937085" y="3747105"/>
                <a:ext cx="360" cy="3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6DF6377-6CD8-2791-2C7E-85A31DA2E9D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32765" y="37427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8A3461E-9B7A-8E45-DB6A-B0DDBAEF52BC}"/>
                    </a:ext>
                  </a:extLst>
                </p14:cNvPr>
                <p14:cNvContentPartPr/>
                <p14:nvPr/>
              </p14:nvContentPartPr>
              <p14:xfrm>
                <a:off x="1899285" y="3762225"/>
                <a:ext cx="720" cy="3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8A3461E-9B7A-8E45-DB6A-B0DDBAEF52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94965" y="3757905"/>
                  <a:ext cx="93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F5000C4-FC73-15DD-AF02-6EBE1A023A8E}"/>
                    </a:ext>
                  </a:extLst>
                </p14:cNvPr>
                <p14:cNvContentPartPr/>
                <p14:nvPr/>
              </p14:nvContentPartPr>
              <p14:xfrm>
                <a:off x="1923765" y="3760425"/>
                <a:ext cx="360" cy="3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F5000C4-FC73-15DD-AF02-6EBE1A023A8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19445" y="37561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B358ECE1-ABB9-C4B5-DF46-D259C2D79EB8}"/>
                    </a:ext>
                  </a:extLst>
                </p14:cNvPr>
                <p14:cNvContentPartPr/>
                <p14:nvPr/>
              </p14:nvContentPartPr>
              <p14:xfrm>
                <a:off x="1923765" y="3760425"/>
                <a:ext cx="360" cy="3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B358ECE1-ABB9-C4B5-DF46-D259C2D79EB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19445" y="37561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93B5119-B13F-81EB-1525-051CFCE71122}"/>
                    </a:ext>
                  </a:extLst>
                </p14:cNvPr>
                <p14:cNvContentPartPr/>
                <p14:nvPr/>
              </p14:nvContentPartPr>
              <p14:xfrm>
                <a:off x="1923765" y="3760425"/>
                <a:ext cx="2160" cy="3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93B5119-B13F-81EB-1525-051CFCE7112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919445" y="3756105"/>
                  <a:ext cx="108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A0A80AD-CF4E-3F4E-CBDB-63DF1095EE50}"/>
                    </a:ext>
                  </a:extLst>
                </p14:cNvPr>
                <p14:cNvContentPartPr/>
                <p14:nvPr/>
              </p14:nvContentPartPr>
              <p14:xfrm>
                <a:off x="1929525" y="3760425"/>
                <a:ext cx="360" cy="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A0A80AD-CF4E-3F4E-CBDB-63DF1095EE5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25205" y="37561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07E58609-EA3F-A582-F84D-C8F970752C8D}"/>
                    </a:ext>
                  </a:extLst>
                </p14:cNvPr>
                <p14:cNvContentPartPr/>
                <p14:nvPr/>
              </p14:nvContentPartPr>
              <p14:xfrm>
                <a:off x="1941045" y="3756465"/>
                <a:ext cx="360" cy="3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07E58609-EA3F-A582-F84D-C8F970752C8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36725" y="37521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2E0FD2B-A8A6-87A5-AD75-69F0B1B06194}"/>
                    </a:ext>
                  </a:extLst>
                </p14:cNvPr>
                <p14:cNvContentPartPr/>
                <p14:nvPr/>
              </p14:nvContentPartPr>
              <p14:xfrm>
                <a:off x="1927725" y="3756465"/>
                <a:ext cx="360" cy="3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2E0FD2B-A8A6-87A5-AD75-69F0B1B0619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23405" y="37521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EEA8545-D203-C0A9-5F26-6AA230A10E84}"/>
                    </a:ext>
                  </a:extLst>
                </p14:cNvPr>
                <p14:cNvContentPartPr/>
                <p14:nvPr/>
              </p14:nvContentPartPr>
              <p14:xfrm>
                <a:off x="1918365" y="3762225"/>
                <a:ext cx="360" cy="3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EEA8545-D203-C0A9-5F26-6AA230A10E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14045" y="37579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60D7BCB-A4AC-227D-5584-F5515FD6CC55}"/>
                    </a:ext>
                  </a:extLst>
                </p14:cNvPr>
                <p14:cNvContentPartPr/>
                <p14:nvPr/>
              </p14:nvContentPartPr>
              <p14:xfrm>
                <a:off x="1923765" y="3760425"/>
                <a:ext cx="360" cy="3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60D7BCB-A4AC-227D-5584-F5515FD6CC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19445" y="37561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7122F29-01CF-8C73-F8EA-37E6C323CFC2}"/>
                    </a:ext>
                  </a:extLst>
                </p14:cNvPr>
                <p14:cNvContentPartPr/>
                <p14:nvPr/>
              </p14:nvContentPartPr>
              <p14:xfrm>
                <a:off x="1935285" y="3754665"/>
                <a:ext cx="360" cy="3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7122F29-01CF-8C73-F8EA-37E6C323CF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30965" y="37503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EEDE3E2-B4B4-57FD-D01A-67324D6B37D1}"/>
                    </a:ext>
                  </a:extLst>
                </p14:cNvPr>
                <p14:cNvContentPartPr/>
                <p14:nvPr/>
              </p14:nvContentPartPr>
              <p14:xfrm>
                <a:off x="1937085" y="3750705"/>
                <a:ext cx="360" cy="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EEDE3E2-B4B4-57FD-D01A-67324D6B37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32765" y="37463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3B197F2-AF52-1684-E9A9-A576BCA5E8E3}"/>
                    </a:ext>
                  </a:extLst>
                </p14:cNvPr>
                <p14:cNvContentPartPr/>
                <p14:nvPr/>
              </p14:nvContentPartPr>
              <p14:xfrm>
                <a:off x="1937085" y="3750705"/>
                <a:ext cx="360" cy="3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3B197F2-AF52-1684-E9A9-A576BCA5E8E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32765" y="37463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B2255F9-F681-2C4A-AF1F-018F24D19617}"/>
                    </a:ext>
                  </a:extLst>
                </p14:cNvPr>
                <p14:cNvContentPartPr/>
                <p14:nvPr/>
              </p14:nvContentPartPr>
              <p14:xfrm>
                <a:off x="1945005" y="3743145"/>
                <a:ext cx="360" cy="3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B2255F9-F681-2C4A-AF1F-018F24D1961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40685" y="37388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55C59BA-DD57-E3FA-2533-26101BDA0013}"/>
                    </a:ext>
                  </a:extLst>
                </p14:cNvPr>
                <p14:cNvContentPartPr/>
                <p14:nvPr/>
              </p14:nvContentPartPr>
              <p14:xfrm>
                <a:off x="1941045" y="3728025"/>
                <a:ext cx="360" cy="3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55C59BA-DD57-E3FA-2533-26101BDA001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36725" y="37237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E565E39B-55A2-A930-5E7D-936F6FF85BB1}"/>
                  </a:ext>
                </a:extLst>
              </p14:cNvPr>
              <p14:cNvContentPartPr/>
              <p14:nvPr/>
            </p14:nvContentPartPr>
            <p14:xfrm>
              <a:off x="2035005" y="3689865"/>
              <a:ext cx="113760" cy="6588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E565E39B-55A2-A930-5E7D-936F6FF85BB1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030685" y="3685545"/>
                <a:ext cx="1224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BB110F58-04EF-B0E9-501E-9B26C3C49355}"/>
                  </a:ext>
                </a:extLst>
              </p14:cNvPr>
              <p14:cNvContentPartPr/>
              <p14:nvPr/>
            </p14:nvContentPartPr>
            <p14:xfrm>
              <a:off x="2150565" y="3689865"/>
              <a:ext cx="360" cy="36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BB110F58-04EF-B0E9-501E-9B26C3C493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6245" y="3685545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A87695F9-A99B-064F-6712-60C324FA9634}"/>
                  </a:ext>
                </a:extLst>
              </p14:cNvPr>
              <p14:cNvContentPartPr/>
              <p14:nvPr/>
            </p14:nvContentPartPr>
            <p14:xfrm>
              <a:off x="2150565" y="3693825"/>
              <a:ext cx="360" cy="36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A87695F9-A99B-064F-6712-60C324FA96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6245" y="3689505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9B993E2-DBD4-9A17-E53C-969B684D1ED2}"/>
              </a:ext>
            </a:extLst>
          </p:cNvPr>
          <p:cNvGrpSpPr/>
          <p:nvPr/>
        </p:nvGrpSpPr>
        <p:grpSpPr>
          <a:xfrm>
            <a:off x="2038245" y="3705345"/>
            <a:ext cx="99360" cy="59040"/>
            <a:chOff x="2038245" y="3705345"/>
            <a:chExt cx="99360" cy="5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1F08164-60A1-1ECA-C7C0-796011066A35}"/>
                    </a:ext>
                  </a:extLst>
                </p14:cNvPr>
                <p14:cNvContentPartPr/>
                <p14:nvPr/>
              </p14:nvContentPartPr>
              <p14:xfrm>
                <a:off x="2125725" y="3716505"/>
                <a:ext cx="4320" cy="43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1F08164-60A1-1ECA-C7C0-796011066A3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121405" y="3712185"/>
                  <a:ext cx="1296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C2F0EF2-260D-DB7F-827C-D3FA054AACA4}"/>
                    </a:ext>
                  </a:extLst>
                </p14:cNvPr>
                <p14:cNvContentPartPr/>
                <p14:nvPr/>
              </p14:nvContentPartPr>
              <p14:xfrm>
                <a:off x="2137245" y="3716505"/>
                <a:ext cx="360" cy="3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C2F0EF2-260D-DB7F-827C-D3FA054AACA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32925" y="37121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FD4DB99-3C05-9CF5-A0F4-FCE4AB167DF7}"/>
                    </a:ext>
                  </a:extLst>
                </p14:cNvPr>
                <p14:cNvContentPartPr/>
                <p14:nvPr/>
              </p14:nvContentPartPr>
              <p14:xfrm>
                <a:off x="2137245" y="3716505"/>
                <a:ext cx="360" cy="3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FD4DB99-3C05-9CF5-A0F4-FCE4AB167DF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32925" y="37121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8449E67-752B-68F2-DBBD-7C8B9F53D1D1}"/>
                    </a:ext>
                  </a:extLst>
                </p14:cNvPr>
                <p14:cNvContentPartPr/>
                <p14:nvPr/>
              </p14:nvContentPartPr>
              <p14:xfrm>
                <a:off x="2137245" y="3716505"/>
                <a:ext cx="360" cy="3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8449E67-752B-68F2-DBBD-7C8B9F53D1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32925" y="37121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399CDEA-C810-0077-2588-24D8422ABF23}"/>
                    </a:ext>
                  </a:extLst>
                </p14:cNvPr>
                <p14:cNvContentPartPr/>
                <p14:nvPr/>
              </p14:nvContentPartPr>
              <p14:xfrm>
                <a:off x="2135445" y="3718305"/>
                <a:ext cx="2160" cy="21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399CDEA-C810-0077-2588-24D8422ABF2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131125" y="3713985"/>
                  <a:ext cx="1080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8AE3FF5F-0AF5-755D-C934-5B1F72F261DC}"/>
                    </a:ext>
                  </a:extLst>
                </p14:cNvPr>
                <p14:cNvContentPartPr/>
                <p14:nvPr/>
              </p14:nvContentPartPr>
              <p14:xfrm>
                <a:off x="2129685" y="3729825"/>
                <a:ext cx="360" cy="3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8AE3FF5F-0AF5-755D-C934-5B1F72F261D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25365" y="37255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2CF078D-9FAE-E524-ED3A-89790E1B9B21}"/>
                    </a:ext>
                  </a:extLst>
                </p14:cNvPr>
                <p14:cNvContentPartPr/>
                <p14:nvPr/>
              </p14:nvContentPartPr>
              <p14:xfrm>
                <a:off x="2129325" y="3729825"/>
                <a:ext cx="720" cy="3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2CF078D-9FAE-E524-ED3A-89790E1B9B2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125005" y="3725505"/>
                  <a:ext cx="93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03586D7-B3DE-7AFE-9D72-38F1C95696A0}"/>
                    </a:ext>
                  </a:extLst>
                </p14:cNvPr>
                <p14:cNvContentPartPr/>
                <p14:nvPr/>
              </p14:nvContentPartPr>
              <p14:xfrm>
                <a:off x="2038245" y="3737385"/>
                <a:ext cx="360" cy="3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03586D7-B3DE-7AFE-9D72-38F1C95696A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33925" y="37330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2DD11E2F-4407-A8EE-3755-31545DB0992B}"/>
                    </a:ext>
                  </a:extLst>
                </p14:cNvPr>
                <p14:cNvContentPartPr/>
                <p14:nvPr/>
              </p14:nvContentPartPr>
              <p14:xfrm>
                <a:off x="2038245" y="3737385"/>
                <a:ext cx="360" cy="3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2DD11E2F-4407-A8EE-3755-31545DB0992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33925" y="37330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8DDE247-AA71-385B-ABAA-11EF3E3FD8BA}"/>
                    </a:ext>
                  </a:extLst>
                </p14:cNvPr>
                <p14:cNvContentPartPr/>
                <p14:nvPr/>
              </p14:nvContentPartPr>
              <p14:xfrm>
                <a:off x="2059125" y="3744945"/>
                <a:ext cx="22320" cy="32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8DDE247-AA71-385B-ABAA-11EF3E3FD8B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054805" y="3740625"/>
                  <a:ext cx="3096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B127CED-7AC8-682B-7E54-9D7C34CC9D50}"/>
                    </a:ext>
                  </a:extLst>
                </p14:cNvPr>
                <p14:cNvContentPartPr/>
                <p14:nvPr/>
              </p14:nvContentPartPr>
              <p14:xfrm>
                <a:off x="2083965" y="3743865"/>
                <a:ext cx="11880" cy="72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B127CED-7AC8-682B-7E54-9D7C34CC9D5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079645" y="3739545"/>
                  <a:ext cx="205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68FF934A-81F0-94FB-EE8D-EC95479954F5}"/>
                    </a:ext>
                  </a:extLst>
                </p14:cNvPr>
                <p14:cNvContentPartPr/>
                <p14:nvPr/>
              </p14:nvContentPartPr>
              <p14:xfrm>
                <a:off x="2057325" y="3752865"/>
                <a:ext cx="360" cy="3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68FF934A-81F0-94FB-EE8D-EC95479954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53005" y="37485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E8BF91C6-6E90-E612-01A7-60348BF98B0F}"/>
                    </a:ext>
                  </a:extLst>
                </p14:cNvPr>
                <p14:cNvContentPartPr/>
                <p14:nvPr/>
              </p14:nvContentPartPr>
              <p14:xfrm>
                <a:off x="2083965" y="3764025"/>
                <a:ext cx="360" cy="3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E8BF91C6-6E90-E612-01A7-60348BF98B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79645" y="37597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2271D54-367B-ABDC-7611-F7623CEFBDD8}"/>
                    </a:ext>
                  </a:extLst>
                </p14:cNvPr>
                <p14:cNvContentPartPr/>
                <p14:nvPr/>
              </p14:nvContentPartPr>
              <p14:xfrm>
                <a:off x="2066685" y="3758265"/>
                <a:ext cx="360" cy="3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2271D54-367B-ABDC-7611-F7623CEFBDD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62365" y="37539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F6C0878B-84E8-D84D-A8B2-B096C93C1E7B}"/>
                    </a:ext>
                  </a:extLst>
                </p14:cNvPr>
                <p14:cNvContentPartPr/>
                <p14:nvPr/>
              </p14:nvContentPartPr>
              <p14:xfrm>
                <a:off x="2057325" y="3752865"/>
                <a:ext cx="360" cy="3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F6C0878B-84E8-D84D-A8B2-B096C93C1E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53005" y="37485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3C4CEF9-229A-2006-1FA4-2268A71501E6}"/>
                    </a:ext>
                  </a:extLst>
                </p14:cNvPr>
                <p14:cNvContentPartPr/>
                <p14:nvPr/>
              </p14:nvContentPartPr>
              <p14:xfrm>
                <a:off x="2076405" y="3756465"/>
                <a:ext cx="360" cy="3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3C4CEF9-229A-2006-1FA4-2268A71501E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72085" y="37521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F1C6043-03C1-6E24-F073-53101B32EAC8}"/>
                    </a:ext>
                  </a:extLst>
                </p14:cNvPr>
                <p14:cNvContentPartPr/>
                <p14:nvPr/>
              </p14:nvContentPartPr>
              <p14:xfrm>
                <a:off x="2099085" y="3758265"/>
                <a:ext cx="360" cy="3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F1C6043-03C1-6E24-F073-53101B32EAC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94765" y="37539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DF7D648-9F05-5265-7AC0-F92DC9F3D23A}"/>
                    </a:ext>
                  </a:extLst>
                </p14:cNvPr>
                <p14:cNvContentPartPr/>
                <p14:nvPr/>
              </p14:nvContentPartPr>
              <p14:xfrm>
                <a:off x="2051565" y="3750705"/>
                <a:ext cx="360" cy="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DF7D648-9F05-5265-7AC0-F92DC9F3D23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47245" y="37463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71E009F-F180-B849-EA6F-13D531E0D954}"/>
                    </a:ext>
                  </a:extLst>
                </p14:cNvPr>
                <p14:cNvContentPartPr/>
                <p14:nvPr/>
              </p14:nvContentPartPr>
              <p14:xfrm>
                <a:off x="2070645" y="3754665"/>
                <a:ext cx="360" cy="3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71E009F-F180-B849-EA6F-13D531E0D9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66325" y="37503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F7B7836-2AF0-F3BC-073B-F916E56EF1E1}"/>
                    </a:ext>
                  </a:extLst>
                </p14:cNvPr>
                <p14:cNvContentPartPr/>
                <p14:nvPr/>
              </p14:nvContentPartPr>
              <p14:xfrm>
                <a:off x="2085765" y="3764025"/>
                <a:ext cx="360" cy="3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1F7B7836-2AF0-F3BC-073B-F916E56EF1E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81445" y="37597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ABA188B3-9485-B5D5-1D6A-EBFF249B2534}"/>
                    </a:ext>
                  </a:extLst>
                </p14:cNvPr>
                <p14:cNvContentPartPr/>
                <p14:nvPr/>
              </p14:nvContentPartPr>
              <p14:xfrm>
                <a:off x="2078205" y="3758265"/>
                <a:ext cx="360" cy="3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ABA188B3-9485-B5D5-1D6A-EBFF249B253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73885" y="37539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135C9A9-0C6D-D795-1531-A8E0F8120F56}"/>
                    </a:ext>
                  </a:extLst>
                </p14:cNvPr>
                <p14:cNvContentPartPr/>
                <p14:nvPr/>
              </p14:nvContentPartPr>
              <p14:xfrm>
                <a:off x="2076405" y="3758265"/>
                <a:ext cx="360" cy="3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135C9A9-0C6D-D795-1531-A8E0F8120F5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72085" y="37539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9DB6D36-6F94-CE4C-20D3-D5B69DF341FB}"/>
                    </a:ext>
                  </a:extLst>
                </p14:cNvPr>
                <p14:cNvContentPartPr/>
                <p14:nvPr/>
              </p14:nvContentPartPr>
              <p14:xfrm>
                <a:off x="2064885" y="3756465"/>
                <a:ext cx="360" cy="3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9DB6D36-6F94-CE4C-20D3-D5B69DF341F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60565" y="37521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61A26A7-A16A-84F6-C535-22807297285E}"/>
                    </a:ext>
                  </a:extLst>
                </p14:cNvPr>
                <p14:cNvContentPartPr/>
                <p14:nvPr/>
              </p14:nvContentPartPr>
              <p14:xfrm>
                <a:off x="2064885" y="3756465"/>
                <a:ext cx="360" cy="3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61A26A7-A16A-84F6-C535-22807297285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60565" y="37521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901492E-4211-E8C5-2969-D92D452E1F45}"/>
                    </a:ext>
                  </a:extLst>
                </p14:cNvPr>
                <p14:cNvContentPartPr/>
                <p14:nvPr/>
              </p14:nvContentPartPr>
              <p14:xfrm>
                <a:off x="2089725" y="3718305"/>
                <a:ext cx="360" cy="3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901492E-4211-E8C5-2969-D92D452E1F4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85405" y="37139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DBD39163-0154-B97B-B8E1-5A756FC6893E}"/>
                    </a:ext>
                  </a:extLst>
                </p14:cNvPr>
                <p14:cNvContentPartPr/>
                <p14:nvPr/>
              </p14:nvContentPartPr>
              <p14:xfrm>
                <a:off x="2076405" y="3729825"/>
                <a:ext cx="360" cy="3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DBD39163-0154-B97B-B8E1-5A756FC6893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72085" y="37255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D4450C69-FE33-F3A5-D22A-529DA182812E}"/>
                    </a:ext>
                  </a:extLst>
                </p14:cNvPr>
                <p14:cNvContentPartPr/>
                <p14:nvPr/>
              </p14:nvContentPartPr>
              <p14:xfrm>
                <a:off x="2070645" y="3729825"/>
                <a:ext cx="360" cy="3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D4450C69-FE33-F3A5-D22A-529DA182812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66325" y="37255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0765D8CE-BEEE-DB60-594E-AF7C3F0D4EEC}"/>
                    </a:ext>
                  </a:extLst>
                </p14:cNvPr>
                <p14:cNvContentPartPr/>
                <p14:nvPr/>
              </p14:nvContentPartPr>
              <p14:xfrm>
                <a:off x="2070645" y="3729825"/>
                <a:ext cx="360" cy="3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0765D8CE-BEEE-DB60-594E-AF7C3F0D4EE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66325" y="37255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D395E46-9544-EDDB-80F5-7D8D6D6FD2FC}"/>
                    </a:ext>
                  </a:extLst>
                </p14:cNvPr>
                <p14:cNvContentPartPr/>
                <p14:nvPr/>
              </p14:nvContentPartPr>
              <p14:xfrm>
                <a:off x="2064885" y="3724065"/>
                <a:ext cx="360" cy="3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D395E46-9544-EDDB-80F5-7D8D6D6FD2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60565" y="37197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65DE142E-4EF8-450B-D907-4EFD0E965674}"/>
                    </a:ext>
                  </a:extLst>
                </p14:cNvPr>
                <p14:cNvContentPartPr/>
                <p14:nvPr/>
              </p14:nvContentPartPr>
              <p14:xfrm>
                <a:off x="2080005" y="3725865"/>
                <a:ext cx="360" cy="3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65DE142E-4EF8-450B-D907-4EFD0E96567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75685" y="37215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DCF2E62-D3AF-C281-EA2F-1C87D42ED512}"/>
                    </a:ext>
                  </a:extLst>
                </p14:cNvPr>
                <p14:cNvContentPartPr/>
                <p14:nvPr/>
              </p14:nvContentPartPr>
              <p14:xfrm>
                <a:off x="2068845" y="3705345"/>
                <a:ext cx="63720" cy="460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DCF2E62-D3AF-C281-EA2F-1C87D42ED51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064525" y="3701025"/>
                  <a:ext cx="7236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111CB5E-6181-83CE-7CAE-2BFD57EDF976}"/>
              </a:ext>
            </a:extLst>
          </p:cNvPr>
          <p:cNvGrpSpPr/>
          <p:nvPr/>
        </p:nvGrpSpPr>
        <p:grpSpPr>
          <a:xfrm>
            <a:off x="3722325" y="3693825"/>
            <a:ext cx="116640" cy="70560"/>
            <a:chOff x="3722325" y="3693825"/>
            <a:chExt cx="116640" cy="7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92D16F7-D6F0-56B0-E129-F51F216570B1}"/>
                    </a:ext>
                  </a:extLst>
                </p14:cNvPr>
                <p14:cNvContentPartPr/>
                <p14:nvPr/>
              </p14:nvContentPartPr>
              <p14:xfrm>
                <a:off x="3724125" y="3695625"/>
                <a:ext cx="360" cy="3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92D16F7-D6F0-56B0-E129-F51F216570B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19805" y="36913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B058BA28-F9EF-FCE2-8A44-C600E3533E80}"/>
                    </a:ext>
                  </a:extLst>
                </p14:cNvPr>
                <p14:cNvContentPartPr/>
                <p14:nvPr/>
              </p14:nvContentPartPr>
              <p14:xfrm>
                <a:off x="3737445" y="3714705"/>
                <a:ext cx="360" cy="3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B058BA28-F9EF-FCE2-8A44-C600E3533E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33125" y="37103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CA9D44F2-3B71-2FF5-A68E-68D9E33CA233}"/>
                    </a:ext>
                  </a:extLst>
                </p14:cNvPr>
                <p14:cNvContentPartPr/>
                <p14:nvPr/>
              </p14:nvContentPartPr>
              <p14:xfrm>
                <a:off x="3748965" y="3741345"/>
                <a:ext cx="360" cy="3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CA9D44F2-3B71-2FF5-A68E-68D9E33CA23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44645" y="37370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C8EDB3F8-388A-FE39-8F21-E54246B7B7FA}"/>
                    </a:ext>
                  </a:extLst>
                </p14:cNvPr>
                <p14:cNvContentPartPr/>
                <p14:nvPr/>
              </p14:nvContentPartPr>
              <p14:xfrm>
                <a:off x="3769845" y="3756465"/>
                <a:ext cx="720" cy="10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C8EDB3F8-388A-FE39-8F21-E54246B7B7F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765525" y="3752145"/>
                  <a:ext cx="936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933C100-CDD7-FF90-FED2-76565C556E92}"/>
                    </a:ext>
                  </a:extLst>
                </p14:cNvPr>
                <p14:cNvContentPartPr/>
                <p14:nvPr/>
              </p14:nvContentPartPr>
              <p14:xfrm>
                <a:off x="3790725" y="3764025"/>
                <a:ext cx="360" cy="3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933C100-CDD7-FF90-FED2-76565C556E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86405" y="37597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B4CBFBCC-36C5-836D-27A1-1CA791D1AFB5}"/>
                    </a:ext>
                  </a:extLst>
                </p14:cNvPr>
                <p14:cNvContentPartPr/>
                <p14:nvPr/>
              </p14:nvContentPartPr>
              <p14:xfrm>
                <a:off x="3809805" y="3762225"/>
                <a:ext cx="360" cy="3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B4CBFBCC-36C5-836D-27A1-1CA791D1AFB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05485" y="37579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7D7E4E2-64C4-A8CA-29E4-A27B42CD887B}"/>
                    </a:ext>
                  </a:extLst>
                </p14:cNvPr>
                <p14:cNvContentPartPr/>
                <p14:nvPr/>
              </p14:nvContentPartPr>
              <p14:xfrm>
                <a:off x="3832845" y="3748905"/>
                <a:ext cx="360" cy="3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7D7E4E2-64C4-A8CA-29E4-A27B42CD88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28525" y="37445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B454CE04-485A-F5CA-7465-0D9907DFCF18}"/>
                    </a:ext>
                  </a:extLst>
                </p14:cNvPr>
                <p14:cNvContentPartPr/>
                <p14:nvPr/>
              </p14:nvContentPartPr>
              <p14:xfrm>
                <a:off x="3832845" y="3741345"/>
                <a:ext cx="360" cy="3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B454CE04-485A-F5CA-7465-0D9907DFCF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28525" y="37370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80233873-83C0-3A9A-0419-8991D37602C2}"/>
                    </a:ext>
                  </a:extLst>
                </p14:cNvPr>
                <p14:cNvContentPartPr/>
                <p14:nvPr/>
              </p14:nvContentPartPr>
              <p14:xfrm>
                <a:off x="3764085" y="3712545"/>
                <a:ext cx="360" cy="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80233873-83C0-3A9A-0419-8991D37602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59765" y="37082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D1D6E94-30FA-97DA-D07F-FA6A789D0637}"/>
                    </a:ext>
                  </a:extLst>
                </p14:cNvPr>
                <p14:cNvContentPartPr/>
                <p14:nvPr/>
              </p14:nvContentPartPr>
              <p14:xfrm>
                <a:off x="3741405" y="3699225"/>
                <a:ext cx="360" cy="3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D1D6E94-30FA-97DA-D07F-FA6A789D063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37085" y="36949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A7CA4FEB-4FDF-2067-3430-BFED126B8A0D}"/>
                    </a:ext>
                  </a:extLst>
                </p14:cNvPr>
                <p14:cNvContentPartPr/>
                <p14:nvPr/>
              </p14:nvContentPartPr>
              <p14:xfrm>
                <a:off x="3787125" y="3733785"/>
                <a:ext cx="360" cy="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A7CA4FEB-4FDF-2067-3430-BFED126B8A0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82805" y="37294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D8F4355-815C-323B-9DD1-7FD434BD0F8D}"/>
                    </a:ext>
                  </a:extLst>
                </p14:cNvPr>
                <p14:cNvContentPartPr/>
                <p14:nvPr/>
              </p14:nvContentPartPr>
              <p14:xfrm>
                <a:off x="3787125" y="3724065"/>
                <a:ext cx="360" cy="3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D8F4355-815C-323B-9DD1-7FD434BD0F8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82805" y="37197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B2C92856-90D6-DB3E-3938-8FFDC7632D97}"/>
                    </a:ext>
                  </a:extLst>
                </p14:cNvPr>
                <p14:cNvContentPartPr/>
                <p14:nvPr/>
              </p14:nvContentPartPr>
              <p14:xfrm>
                <a:off x="3809805" y="3731625"/>
                <a:ext cx="360" cy="3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B2C92856-90D6-DB3E-3938-8FFDC7632D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05485" y="37273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C73F4440-BE71-2C7D-ABDB-D87EDC35279D}"/>
                    </a:ext>
                  </a:extLst>
                </p14:cNvPr>
                <p14:cNvContentPartPr/>
                <p14:nvPr/>
              </p14:nvContentPartPr>
              <p14:xfrm>
                <a:off x="3819525" y="3731625"/>
                <a:ext cx="360" cy="3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C73F4440-BE71-2C7D-ABDB-D87EDC3527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15205" y="37273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BBD121B-2401-EC47-C10B-DFB028379D6D}"/>
                    </a:ext>
                  </a:extLst>
                </p14:cNvPr>
                <p14:cNvContentPartPr/>
                <p14:nvPr/>
              </p14:nvContentPartPr>
              <p14:xfrm>
                <a:off x="3824925" y="3737385"/>
                <a:ext cx="360" cy="3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BBD121B-2401-EC47-C10B-DFB028379D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20605" y="37330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BFAE4B8-4A91-A115-F184-D419946D202E}"/>
                    </a:ext>
                  </a:extLst>
                </p14:cNvPr>
                <p14:cNvContentPartPr/>
                <p14:nvPr/>
              </p14:nvContentPartPr>
              <p14:xfrm>
                <a:off x="3838605" y="3737385"/>
                <a:ext cx="360" cy="3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BFAE4B8-4A91-A115-F184-D419946D202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34285" y="37330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6F72FED-83FA-A7AC-3515-2F945DD4FB60}"/>
                    </a:ext>
                  </a:extLst>
                </p14:cNvPr>
                <p14:cNvContentPartPr/>
                <p14:nvPr/>
              </p14:nvContentPartPr>
              <p14:xfrm>
                <a:off x="3815565" y="3743145"/>
                <a:ext cx="360" cy="3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6F72FED-83FA-A7AC-3515-2F945DD4FB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11245" y="37388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EC0242C-7F84-2A7D-8150-BE3381D14F55}"/>
                    </a:ext>
                  </a:extLst>
                </p14:cNvPr>
                <p14:cNvContentPartPr/>
                <p14:nvPr/>
              </p14:nvContentPartPr>
              <p14:xfrm>
                <a:off x="3815565" y="3743145"/>
                <a:ext cx="360" cy="3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EC0242C-7F84-2A7D-8150-BE3381D14F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11245" y="37388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6C746ED-0D27-430F-DADD-295BD3DADFBF}"/>
                    </a:ext>
                  </a:extLst>
                </p14:cNvPr>
                <p14:cNvContentPartPr/>
                <p14:nvPr/>
              </p14:nvContentPartPr>
              <p14:xfrm>
                <a:off x="3808005" y="3743145"/>
                <a:ext cx="2160" cy="3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6C746ED-0D27-430F-DADD-295BD3DADFB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803685" y="3738825"/>
                  <a:ext cx="108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CB273F1D-2F65-20D6-9FD6-9AFB62A4C644}"/>
                    </a:ext>
                  </a:extLst>
                </p14:cNvPr>
                <p14:cNvContentPartPr/>
                <p14:nvPr/>
              </p14:nvContentPartPr>
              <p14:xfrm>
                <a:off x="3783165" y="3737385"/>
                <a:ext cx="360" cy="3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CB273F1D-2F65-20D6-9FD6-9AFB62A4C6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78845" y="37330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216D5E6C-4537-F1EF-A154-5A72E57F2420}"/>
                    </a:ext>
                  </a:extLst>
                </p14:cNvPr>
                <p14:cNvContentPartPr/>
                <p14:nvPr/>
              </p14:nvContentPartPr>
              <p14:xfrm>
                <a:off x="3781365" y="3735585"/>
                <a:ext cx="360" cy="3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216D5E6C-4537-F1EF-A154-5A72E57F24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77045" y="37312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CA241063-47ED-39C1-B962-C50521801797}"/>
                    </a:ext>
                  </a:extLst>
                </p14:cNvPr>
                <p14:cNvContentPartPr/>
                <p14:nvPr/>
              </p14:nvContentPartPr>
              <p14:xfrm>
                <a:off x="3777405" y="3733785"/>
                <a:ext cx="360" cy="3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CA241063-47ED-39C1-B962-C505218017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73085" y="37294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D35E08D0-3417-8937-C086-DBFBEFB0B0E4}"/>
                    </a:ext>
                  </a:extLst>
                </p14:cNvPr>
                <p14:cNvContentPartPr/>
                <p14:nvPr/>
              </p14:nvContentPartPr>
              <p14:xfrm>
                <a:off x="3760485" y="3724065"/>
                <a:ext cx="360" cy="3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D35E08D0-3417-8937-C086-DBFBEFB0B0E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56165" y="37197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8DE77CEB-A347-C685-23B7-71F4EE4AEE33}"/>
                    </a:ext>
                  </a:extLst>
                </p14:cNvPr>
                <p14:cNvContentPartPr/>
                <p14:nvPr/>
              </p14:nvContentPartPr>
              <p14:xfrm>
                <a:off x="3748965" y="3710745"/>
                <a:ext cx="360" cy="3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8DE77CEB-A347-C685-23B7-71F4EE4AEE3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44645" y="37064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BC3BD425-4C02-EC4E-C56C-3E12753A01A9}"/>
                    </a:ext>
                  </a:extLst>
                </p14:cNvPr>
                <p14:cNvContentPartPr/>
                <p14:nvPr/>
              </p14:nvContentPartPr>
              <p14:xfrm>
                <a:off x="3737445" y="3701385"/>
                <a:ext cx="360" cy="3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BC3BD425-4C02-EC4E-C56C-3E12753A01A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733125" y="36970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1407F14A-2106-4C6D-2954-48739037B165}"/>
                    </a:ext>
                  </a:extLst>
                </p14:cNvPr>
                <p14:cNvContentPartPr/>
                <p14:nvPr/>
              </p14:nvContentPartPr>
              <p14:xfrm>
                <a:off x="3728085" y="3695625"/>
                <a:ext cx="360" cy="3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1407F14A-2106-4C6D-2954-48739037B1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23765" y="36913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E5FC5BFD-43E5-ED5D-071C-218E74DEA0AE}"/>
                    </a:ext>
                  </a:extLst>
                </p14:cNvPr>
                <p14:cNvContentPartPr/>
                <p14:nvPr/>
              </p14:nvContentPartPr>
              <p14:xfrm>
                <a:off x="3747165" y="3703185"/>
                <a:ext cx="360" cy="3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E5FC5BFD-43E5-ED5D-071C-218E74DEA0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42845" y="36988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1F20F50E-481F-C29D-5670-AEE283976A32}"/>
                    </a:ext>
                  </a:extLst>
                </p14:cNvPr>
                <p14:cNvContentPartPr/>
                <p14:nvPr/>
              </p14:nvContentPartPr>
              <p14:xfrm>
                <a:off x="3750765" y="3707145"/>
                <a:ext cx="360" cy="3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1F20F50E-481F-C29D-5670-AEE283976A3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46445" y="37028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3173711-CBAE-5722-492A-3773D6DD99DB}"/>
                    </a:ext>
                  </a:extLst>
                </p14:cNvPr>
                <p14:cNvContentPartPr/>
                <p14:nvPr/>
              </p14:nvContentPartPr>
              <p14:xfrm>
                <a:off x="3752565" y="3708945"/>
                <a:ext cx="720" cy="3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3173711-CBAE-5722-492A-3773D6DD99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48245" y="3704625"/>
                  <a:ext cx="93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5AE965DD-9CDD-D7D1-A8D0-57775182C9BA}"/>
                    </a:ext>
                  </a:extLst>
                </p14:cNvPr>
                <p14:cNvContentPartPr/>
                <p14:nvPr/>
              </p14:nvContentPartPr>
              <p14:xfrm>
                <a:off x="3758325" y="3718305"/>
                <a:ext cx="360" cy="3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5AE965DD-9CDD-D7D1-A8D0-57775182C9B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754005" y="37139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1DC56493-9F11-60C4-EE27-6A72F7CE49B7}"/>
                    </a:ext>
                  </a:extLst>
                </p14:cNvPr>
                <p14:cNvContentPartPr/>
                <p14:nvPr/>
              </p14:nvContentPartPr>
              <p14:xfrm>
                <a:off x="3760485" y="3718305"/>
                <a:ext cx="1440" cy="3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1DC56493-9F11-60C4-EE27-6A72F7CE49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56165" y="3713985"/>
                  <a:ext cx="100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BC2E7E53-93A5-7705-F9E7-7662508BEA18}"/>
                    </a:ext>
                  </a:extLst>
                </p14:cNvPr>
                <p14:cNvContentPartPr/>
                <p14:nvPr/>
              </p14:nvContentPartPr>
              <p14:xfrm>
                <a:off x="3768045" y="3722265"/>
                <a:ext cx="9720" cy="79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BC2E7E53-93A5-7705-F9E7-7662508BEA1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763725" y="3717945"/>
                  <a:ext cx="183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08B5C7EB-00AA-2FD1-C729-419499141BF9}"/>
                    </a:ext>
                  </a:extLst>
                </p14:cNvPr>
                <p14:cNvContentPartPr/>
                <p14:nvPr/>
              </p14:nvContentPartPr>
              <p14:xfrm>
                <a:off x="3802245" y="3739545"/>
                <a:ext cx="360" cy="3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08B5C7EB-00AA-2FD1-C729-419499141BF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97925" y="37352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652FEC79-63F1-5180-565B-4C67E97121B0}"/>
                    </a:ext>
                  </a:extLst>
                </p14:cNvPr>
                <p14:cNvContentPartPr/>
                <p14:nvPr/>
              </p14:nvContentPartPr>
              <p14:xfrm>
                <a:off x="3802245" y="3739545"/>
                <a:ext cx="360" cy="3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652FEC79-63F1-5180-565B-4C67E97121B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97925" y="37352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4DE6E5E2-5BC8-E324-6715-1B5B0AD4BC4F}"/>
                    </a:ext>
                  </a:extLst>
                </p14:cNvPr>
                <p14:cNvContentPartPr/>
                <p14:nvPr/>
              </p14:nvContentPartPr>
              <p14:xfrm>
                <a:off x="3802245" y="3739545"/>
                <a:ext cx="360" cy="3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4DE6E5E2-5BC8-E324-6715-1B5B0AD4BC4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97925" y="37352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06D1CCB2-6930-E8F1-17AE-761EE988A597}"/>
                    </a:ext>
                  </a:extLst>
                </p14:cNvPr>
                <p14:cNvContentPartPr/>
                <p14:nvPr/>
              </p14:nvContentPartPr>
              <p14:xfrm>
                <a:off x="3801165" y="3739545"/>
                <a:ext cx="1440" cy="3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06D1CCB2-6930-E8F1-17AE-761EE988A59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96845" y="3735225"/>
                  <a:ext cx="100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276DED32-1D31-FEE2-D623-691FF1A93881}"/>
                    </a:ext>
                  </a:extLst>
                </p14:cNvPr>
                <p14:cNvContentPartPr/>
                <p14:nvPr/>
              </p14:nvContentPartPr>
              <p14:xfrm>
                <a:off x="3792885" y="3735585"/>
                <a:ext cx="360" cy="3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276DED32-1D31-FEE2-D623-691FF1A938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88565" y="37312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FE31F184-7A8E-387B-ACA4-C233ABF4AA0C}"/>
                    </a:ext>
                  </a:extLst>
                </p14:cNvPr>
                <p14:cNvContentPartPr/>
                <p14:nvPr/>
              </p14:nvContentPartPr>
              <p14:xfrm>
                <a:off x="3769845" y="3718305"/>
                <a:ext cx="360" cy="3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FE31F184-7A8E-387B-ACA4-C233ABF4AA0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65525" y="37139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C312C426-171E-EFF0-269C-427329095137}"/>
                    </a:ext>
                  </a:extLst>
                </p14:cNvPr>
                <p14:cNvContentPartPr/>
                <p14:nvPr/>
              </p14:nvContentPartPr>
              <p14:xfrm>
                <a:off x="3773805" y="3716505"/>
                <a:ext cx="360" cy="7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C312C426-171E-EFF0-269C-42732909513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69485" y="3712185"/>
                  <a:ext cx="900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690F5DBD-645F-898D-D325-1F9DA05DC2FD}"/>
                    </a:ext>
                  </a:extLst>
                </p14:cNvPr>
                <p14:cNvContentPartPr/>
                <p14:nvPr/>
              </p14:nvContentPartPr>
              <p14:xfrm>
                <a:off x="3773805" y="3718305"/>
                <a:ext cx="14040" cy="118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690F5DBD-645F-898D-D325-1F9DA05DC2F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769485" y="3713985"/>
                  <a:ext cx="226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37964F0-FE8E-2055-0A26-925456F8BC26}"/>
                    </a:ext>
                  </a:extLst>
                </p14:cNvPr>
                <p14:cNvContentPartPr/>
                <p14:nvPr/>
              </p14:nvContentPartPr>
              <p14:xfrm>
                <a:off x="3792885" y="3733785"/>
                <a:ext cx="360" cy="3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37964F0-FE8E-2055-0A26-925456F8BC2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88565" y="37294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D9801D4A-53CB-62D5-3120-DB93380532B4}"/>
                    </a:ext>
                  </a:extLst>
                </p14:cNvPr>
                <p14:cNvContentPartPr/>
                <p14:nvPr/>
              </p14:nvContentPartPr>
              <p14:xfrm>
                <a:off x="3808005" y="3731625"/>
                <a:ext cx="360" cy="3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D9801D4A-53CB-62D5-3120-DB93380532B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03685" y="37273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DFD7B5B0-5B06-538E-7368-A7854BDD9AAD}"/>
                    </a:ext>
                  </a:extLst>
                </p14:cNvPr>
                <p14:cNvContentPartPr/>
                <p14:nvPr/>
              </p14:nvContentPartPr>
              <p14:xfrm>
                <a:off x="3796485" y="3731625"/>
                <a:ext cx="360" cy="3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DFD7B5B0-5B06-538E-7368-A7854BDD9A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92165" y="37273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4693253E-C9E4-C8DA-E336-F8EC9E978A1B}"/>
                    </a:ext>
                  </a:extLst>
                </p14:cNvPr>
                <p14:cNvContentPartPr/>
                <p14:nvPr/>
              </p14:nvContentPartPr>
              <p14:xfrm>
                <a:off x="3790365" y="3731265"/>
                <a:ext cx="720" cy="7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4693253E-C9E4-C8DA-E336-F8EC9E978A1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86045" y="3726945"/>
                  <a:ext cx="936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289E9A22-839F-8FF4-BB95-40C0F05849A2}"/>
                    </a:ext>
                  </a:extLst>
                </p14:cNvPr>
                <p14:cNvContentPartPr/>
                <p14:nvPr/>
              </p14:nvContentPartPr>
              <p14:xfrm>
                <a:off x="3784605" y="3729105"/>
                <a:ext cx="2520" cy="10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289E9A22-839F-8FF4-BB95-40C0F05849A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780285" y="3724785"/>
                  <a:ext cx="1116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DAAFB64C-3A42-2867-54A2-4C018EF1166B}"/>
                    </a:ext>
                  </a:extLst>
                </p14:cNvPr>
                <p14:cNvContentPartPr/>
                <p14:nvPr/>
              </p14:nvContentPartPr>
              <p14:xfrm>
                <a:off x="3722325" y="3693825"/>
                <a:ext cx="360" cy="3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DAAFB64C-3A42-2867-54A2-4C018EF1166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18005" y="36895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CFED18F7-F47E-D4EE-8119-FE7FCA49B5D1}"/>
                    </a:ext>
                  </a:extLst>
                </p14:cNvPr>
                <p14:cNvContentPartPr/>
                <p14:nvPr/>
              </p14:nvContentPartPr>
              <p14:xfrm>
                <a:off x="3729885" y="3701385"/>
                <a:ext cx="2880" cy="39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CFED18F7-F47E-D4EE-8119-FE7FCA49B5D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725565" y="3697065"/>
                  <a:ext cx="115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0AB382B-6AF8-39EB-C238-313861480746}"/>
                    </a:ext>
                  </a:extLst>
                </p14:cNvPr>
                <p14:cNvContentPartPr/>
                <p14:nvPr/>
              </p14:nvContentPartPr>
              <p14:xfrm>
                <a:off x="3741405" y="3714705"/>
                <a:ext cx="3960" cy="68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0AB382B-6AF8-39EB-C238-31386148074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737085" y="3710385"/>
                  <a:ext cx="12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AE21C631-9ED0-F2CA-6FDB-BC2671E47D58}"/>
                    </a:ext>
                  </a:extLst>
                </p14:cNvPr>
                <p14:cNvContentPartPr/>
                <p14:nvPr/>
              </p14:nvContentPartPr>
              <p14:xfrm>
                <a:off x="3754725" y="3728025"/>
                <a:ext cx="9720" cy="90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AE21C631-9ED0-F2CA-6FDB-BC2671E47D5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750405" y="3723705"/>
                  <a:ext cx="183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0CD20E88-9CE6-80E1-1B98-037A1FE41F4A}"/>
                    </a:ext>
                  </a:extLst>
                </p14:cNvPr>
                <p14:cNvContentPartPr/>
                <p14:nvPr/>
              </p14:nvContentPartPr>
              <p14:xfrm>
                <a:off x="3771645" y="3744945"/>
                <a:ext cx="6480" cy="828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0CD20E88-9CE6-80E1-1B98-037A1FE41F4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767325" y="3740625"/>
                  <a:ext cx="151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39E92A0C-F155-31D8-8907-5AC3FE75B08C}"/>
                    </a:ext>
                  </a:extLst>
                </p14:cNvPr>
                <p14:cNvContentPartPr/>
                <p14:nvPr/>
              </p14:nvContentPartPr>
              <p14:xfrm>
                <a:off x="3779205" y="3754665"/>
                <a:ext cx="360" cy="3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39E92A0C-F155-31D8-8907-5AC3FE75B08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74885" y="37503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3275A40E-33D4-5440-DF40-3773B48F17B1}"/>
                    </a:ext>
                  </a:extLst>
                </p14:cNvPr>
                <p14:cNvContentPartPr/>
                <p14:nvPr/>
              </p14:nvContentPartPr>
              <p14:xfrm>
                <a:off x="3798285" y="3756465"/>
                <a:ext cx="360" cy="3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3275A40E-33D4-5440-DF40-3773B48F17B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93965" y="37521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2ABDA7CC-D74F-FD15-1AB3-4274FAC48626}"/>
                    </a:ext>
                  </a:extLst>
                </p14:cNvPr>
                <p14:cNvContentPartPr/>
                <p14:nvPr/>
              </p14:nvContentPartPr>
              <p14:xfrm>
                <a:off x="3798285" y="3750705"/>
                <a:ext cx="13680" cy="61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2ABDA7CC-D74F-FD15-1AB3-4274FAC48626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793965" y="3746385"/>
                  <a:ext cx="2232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49B37B1E-3025-CF5B-4EDF-60F01807AE20}"/>
                    </a:ext>
                  </a:extLst>
                </p14:cNvPr>
                <p14:cNvContentPartPr/>
                <p14:nvPr/>
              </p14:nvContentPartPr>
              <p14:xfrm>
                <a:off x="3811605" y="3747825"/>
                <a:ext cx="5760" cy="32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49B37B1E-3025-CF5B-4EDF-60F01807AE2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807285" y="3743505"/>
                  <a:ext cx="1440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197D5D01-5C06-CB05-226D-3854195C0202}"/>
                    </a:ext>
                  </a:extLst>
                </p14:cNvPr>
                <p14:cNvContentPartPr/>
                <p14:nvPr/>
              </p14:nvContentPartPr>
              <p14:xfrm>
                <a:off x="3817365" y="3743145"/>
                <a:ext cx="360" cy="3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197D5D01-5C06-CB05-226D-3854195C02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13045" y="37388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C478359E-7C6A-DD8F-797B-6996BF6B557E}"/>
                    </a:ext>
                  </a:extLst>
                </p14:cNvPr>
                <p14:cNvContentPartPr/>
                <p14:nvPr/>
              </p14:nvContentPartPr>
              <p14:xfrm>
                <a:off x="3788925" y="3752865"/>
                <a:ext cx="4320" cy="3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C478359E-7C6A-DD8F-797B-6996BF6B557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784605" y="3748545"/>
                  <a:ext cx="129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92DC6870-6DF1-16D1-7340-164D6C114F82}"/>
                    </a:ext>
                  </a:extLst>
                </p14:cNvPr>
                <p14:cNvContentPartPr/>
                <p14:nvPr/>
              </p14:nvContentPartPr>
              <p14:xfrm>
                <a:off x="3777405" y="3752865"/>
                <a:ext cx="360" cy="3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92DC6870-6DF1-16D1-7340-164D6C114F8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73085" y="37485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C21AEA75-F21C-E174-200E-519AB0D7B218}"/>
                    </a:ext>
                  </a:extLst>
                </p14:cNvPr>
                <p14:cNvContentPartPr/>
                <p14:nvPr/>
              </p14:nvContentPartPr>
              <p14:xfrm>
                <a:off x="3777405" y="3752865"/>
                <a:ext cx="360" cy="3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C21AEA75-F21C-E174-200E-519AB0D7B2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73085" y="37485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56A98349-7C66-569D-093C-856651C4D596}"/>
                    </a:ext>
                  </a:extLst>
                </p14:cNvPr>
                <p14:cNvContentPartPr/>
                <p14:nvPr/>
              </p14:nvContentPartPr>
              <p14:xfrm>
                <a:off x="3762645" y="3742065"/>
                <a:ext cx="7560" cy="93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56A98349-7C66-569D-093C-856651C4D59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758325" y="3737745"/>
                  <a:ext cx="16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E1DA2D71-DED7-5FEF-7E55-8C9C35F249FF}"/>
                    </a:ext>
                  </a:extLst>
                </p14:cNvPr>
                <p14:cNvContentPartPr/>
                <p14:nvPr/>
              </p14:nvContentPartPr>
              <p14:xfrm>
                <a:off x="3747165" y="3733785"/>
                <a:ext cx="360" cy="3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E1DA2D71-DED7-5FEF-7E55-8C9C35F249F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42845" y="37294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511BF24C-4545-BB44-D2D5-D3170EFCD10B}"/>
                    </a:ext>
                  </a:extLst>
                </p14:cNvPr>
                <p14:cNvContentPartPr/>
                <p14:nvPr/>
              </p14:nvContentPartPr>
              <p14:xfrm>
                <a:off x="3743205" y="3731625"/>
                <a:ext cx="360" cy="36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511BF24C-4545-BB44-D2D5-D3170EFCD10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38885" y="37273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360D7CF7-B142-B2AA-08DB-33A4B8E81576}"/>
                    </a:ext>
                  </a:extLst>
                </p14:cNvPr>
                <p14:cNvContentPartPr/>
                <p14:nvPr/>
              </p14:nvContentPartPr>
              <p14:xfrm>
                <a:off x="3735645" y="3708945"/>
                <a:ext cx="360" cy="36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360D7CF7-B142-B2AA-08DB-33A4B8E815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31325" y="37046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B4EBDD1B-F4BF-6FE8-6451-3DB09AB555B2}"/>
                    </a:ext>
                  </a:extLst>
                </p14:cNvPr>
                <p14:cNvContentPartPr/>
                <p14:nvPr/>
              </p14:nvContentPartPr>
              <p14:xfrm>
                <a:off x="3752565" y="3716505"/>
                <a:ext cx="2160" cy="18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B4EBDD1B-F4BF-6FE8-6451-3DB09AB555B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748245" y="3712185"/>
                  <a:ext cx="1080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A50D4928-0BB2-539E-2528-F258444F7AA8}"/>
                    </a:ext>
                  </a:extLst>
                </p14:cNvPr>
                <p14:cNvContentPartPr/>
                <p14:nvPr/>
              </p14:nvContentPartPr>
              <p14:xfrm>
                <a:off x="3758325" y="3722265"/>
                <a:ext cx="16920" cy="162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A50D4928-0BB2-539E-2528-F258444F7AA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754005" y="3717945"/>
                  <a:ext cx="25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B76941BD-C21C-EAE3-9D3A-714CA9E358AF}"/>
                    </a:ext>
                  </a:extLst>
                </p14:cNvPr>
                <p14:cNvContentPartPr/>
                <p14:nvPr/>
              </p14:nvContentPartPr>
              <p14:xfrm>
                <a:off x="3777405" y="3739545"/>
                <a:ext cx="6120" cy="3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B76941BD-C21C-EAE3-9D3A-714CA9E358A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773085" y="3735225"/>
                  <a:ext cx="147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A1264A61-8179-8CD2-0A08-9B4C0F483025}"/>
                    </a:ext>
                  </a:extLst>
                </p14:cNvPr>
                <p14:cNvContentPartPr/>
                <p14:nvPr/>
              </p14:nvContentPartPr>
              <p14:xfrm>
                <a:off x="3783165" y="3739545"/>
                <a:ext cx="6120" cy="46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A1264A61-8179-8CD2-0A08-9B4C0F483025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778845" y="3735225"/>
                  <a:ext cx="1476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C9F5DD73-9225-1BB4-61E9-2B574073C207}"/>
                    </a:ext>
                  </a:extLst>
                </p14:cNvPr>
                <p14:cNvContentPartPr/>
                <p14:nvPr/>
              </p14:nvContentPartPr>
              <p14:xfrm>
                <a:off x="3794685" y="3747105"/>
                <a:ext cx="2160" cy="3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C9F5DD73-9225-1BB4-61E9-2B574073C207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790365" y="3742785"/>
                  <a:ext cx="108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72302FA8-E8B5-486A-05D0-88D98DE02688}"/>
                    </a:ext>
                  </a:extLst>
                </p14:cNvPr>
                <p14:cNvContentPartPr/>
                <p14:nvPr/>
              </p14:nvContentPartPr>
              <p14:xfrm>
                <a:off x="3808005" y="3748905"/>
                <a:ext cx="360" cy="3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72302FA8-E8B5-486A-05D0-88D98DE0268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03685" y="37445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B2AF7D99-448E-1CA9-668A-2FBA521F5D33}"/>
                    </a:ext>
                  </a:extLst>
                </p14:cNvPr>
                <p14:cNvContentPartPr/>
                <p14:nvPr/>
              </p14:nvContentPartPr>
              <p14:xfrm>
                <a:off x="3808005" y="3746025"/>
                <a:ext cx="4320" cy="28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B2AF7D99-448E-1CA9-668A-2FBA521F5D3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803685" y="3741705"/>
                  <a:ext cx="1296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B015941C-25AD-72D2-147C-4EE778EF1C38}"/>
                    </a:ext>
                  </a:extLst>
                </p14:cNvPr>
                <p14:cNvContentPartPr/>
                <p14:nvPr/>
              </p14:nvContentPartPr>
              <p14:xfrm>
                <a:off x="3730245" y="3695625"/>
                <a:ext cx="100800" cy="687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B015941C-25AD-72D2-147C-4EE778EF1C3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725925" y="3691305"/>
                  <a:ext cx="10944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1080456D-F6DD-F9BE-24C8-2E67A2D77528}"/>
              </a:ext>
            </a:extLst>
          </p:cNvPr>
          <p:cNvGrpSpPr/>
          <p:nvPr/>
        </p:nvGrpSpPr>
        <p:grpSpPr>
          <a:xfrm>
            <a:off x="3917445" y="3689865"/>
            <a:ext cx="111960" cy="70920"/>
            <a:chOff x="3917445" y="3689865"/>
            <a:chExt cx="111960" cy="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EF64F06-C1E7-9406-5A41-6503BABD719D}"/>
                    </a:ext>
                  </a:extLst>
                </p14:cNvPr>
                <p14:cNvContentPartPr/>
                <p14:nvPr/>
              </p14:nvContentPartPr>
              <p14:xfrm>
                <a:off x="3918525" y="3731625"/>
                <a:ext cx="360" cy="3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EF64F06-C1E7-9406-5A41-6503BABD71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14205" y="37273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F5FE5E60-56D7-7C1F-D6C4-191FFB7F50E6}"/>
                    </a:ext>
                  </a:extLst>
                </p14:cNvPr>
                <p14:cNvContentPartPr/>
                <p14:nvPr/>
              </p14:nvContentPartPr>
              <p14:xfrm>
                <a:off x="3935445" y="3737385"/>
                <a:ext cx="360" cy="36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F5FE5E60-56D7-7C1F-D6C4-191FFB7F50E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31125" y="37330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41173F0F-F623-CFB6-94C5-D656DBB9A9F4}"/>
                    </a:ext>
                  </a:extLst>
                </p14:cNvPr>
                <p14:cNvContentPartPr/>
                <p14:nvPr/>
              </p14:nvContentPartPr>
              <p14:xfrm>
                <a:off x="3952725" y="3731625"/>
                <a:ext cx="360" cy="3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41173F0F-F623-CFB6-94C5-D656DBB9A9F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48405" y="37273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19243BB0-268C-74D3-C4A2-057D66884BAE}"/>
                    </a:ext>
                  </a:extLst>
                </p14:cNvPr>
                <p14:cNvContentPartPr/>
                <p14:nvPr/>
              </p14:nvContentPartPr>
              <p14:xfrm>
                <a:off x="3975765" y="3714705"/>
                <a:ext cx="360" cy="36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19243BB0-268C-74D3-C4A2-057D66884B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71445" y="37103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26898B51-9B45-1F5B-C420-33B7A94F87BA}"/>
                    </a:ext>
                  </a:extLst>
                </p14:cNvPr>
                <p14:cNvContentPartPr/>
                <p14:nvPr/>
              </p14:nvContentPartPr>
              <p14:xfrm>
                <a:off x="3928245" y="3689865"/>
                <a:ext cx="101160" cy="676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26898B51-9B45-1F5B-C420-33B7A94F87B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923925" y="3685545"/>
                  <a:ext cx="109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D88584AD-627B-44F5-B335-89869E3E0050}"/>
                    </a:ext>
                  </a:extLst>
                </p14:cNvPr>
                <p14:cNvContentPartPr/>
                <p14:nvPr/>
              </p14:nvContentPartPr>
              <p14:xfrm>
                <a:off x="3918525" y="3741345"/>
                <a:ext cx="360" cy="3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D88584AD-627B-44F5-B335-89869E3E005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14205" y="37370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37000DAF-7D81-D423-37F3-1C9A1EBBB0B5}"/>
                    </a:ext>
                  </a:extLst>
                </p14:cNvPr>
                <p14:cNvContentPartPr/>
                <p14:nvPr/>
              </p14:nvContentPartPr>
              <p14:xfrm>
                <a:off x="3931845" y="3731265"/>
                <a:ext cx="720" cy="7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37000DAF-7D81-D423-37F3-1C9A1EBBB0B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27525" y="3726945"/>
                  <a:ext cx="936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78B78F34-7E64-4BF5-9A96-CF41311415F9}"/>
                    </a:ext>
                  </a:extLst>
                </p14:cNvPr>
                <p14:cNvContentPartPr/>
                <p14:nvPr/>
              </p14:nvContentPartPr>
              <p14:xfrm>
                <a:off x="3933645" y="3729825"/>
                <a:ext cx="2520" cy="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78B78F34-7E64-4BF5-9A96-CF41311415F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29325" y="3725505"/>
                  <a:ext cx="1116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E7B4ED24-EBEF-0D3A-54A6-FDF6EC8D2EF5}"/>
                    </a:ext>
                  </a:extLst>
                </p14:cNvPr>
                <p14:cNvContentPartPr/>
                <p14:nvPr/>
              </p14:nvContentPartPr>
              <p14:xfrm>
                <a:off x="3964245" y="3720825"/>
                <a:ext cx="16560" cy="133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E7B4ED24-EBEF-0D3A-54A6-FDF6EC8D2EF5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3959925" y="3716505"/>
                  <a:ext cx="252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EDF0AB4D-E9BE-B15B-E919-623EA5CB4CAE}"/>
                    </a:ext>
                  </a:extLst>
                </p14:cNvPr>
                <p14:cNvContentPartPr/>
                <p14:nvPr/>
              </p14:nvContentPartPr>
              <p14:xfrm>
                <a:off x="3986925" y="3714345"/>
                <a:ext cx="720" cy="7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EDF0AB4D-E9BE-B15B-E919-623EA5CB4CA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82605" y="3710025"/>
                  <a:ext cx="936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FB899248-75C2-DB88-5904-DB5551CCE711}"/>
                    </a:ext>
                  </a:extLst>
                </p14:cNvPr>
                <p14:cNvContentPartPr/>
                <p14:nvPr/>
              </p14:nvContentPartPr>
              <p14:xfrm>
                <a:off x="3990885" y="3710745"/>
                <a:ext cx="360" cy="36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FB899248-75C2-DB88-5904-DB5551CCE71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86565" y="37064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9001274A-3620-5324-3088-EDC94AD2C7BE}"/>
                    </a:ext>
                  </a:extLst>
                </p14:cNvPr>
                <p14:cNvContentPartPr/>
                <p14:nvPr/>
              </p14:nvContentPartPr>
              <p14:xfrm>
                <a:off x="3996645" y="3699225"/>
                <a:ext cx="25200" cy="100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9001274A-3620-5324-3088-EDC94AD2C7BE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3992325" y="3694905"/>
                  <a:ext cx="338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F415B32B-686C-E78F-C91E-9B9815C79F6C}"/>
                    </a:ext>
                  </a:extLst>
                </p14:cNvPr>
                <p14:cNvContentPartPr/>
                <p14:nvPr/>
              </p14:nvContentPartPr>
              <p14:xfrm>
                <a:off x="4021485" y="3699225"/>
                <a:ext cx="720" cy="3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F415B32B-686C-E78F-C91E-9B9815C79F6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17165" y="3694905"/>
                  <a:ext cx="93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0C6E6D02-764E-FEC0-2564-790BB97DC0D0}"/>
                    </a:ext>
                  </a:extLst>
                </p14:cNvPr>
                <p14:cNvContentPartPr/>
                <p14:nvPr/>
              </p14:nvContentPartPr>
              <p14:xfrm>
                <a:off x="4029045" y="3691665"/>
                <a:ext cx="360" cy="36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0C6E6D02-764E-FEC0-2564-790BB97DC0D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24725" y="36873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8C280193-1FFE-7D1C-6A79-21FFBE211D90}"/>
                    </a:ext>
                  </a:extLst>
                </p14:cNvPr>
                <p14:cNvContentPartPr/>
                <p14:nvPr/>
              </p14:nvContentPartPr>
              <p14:xfrm>
                <a:off x="3962085" y="3728025"/>
                <a:ext cx="360" cy="3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8C280193-1FFE-7D1C-6A79-21FFBE211D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57765" y="37237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8B5CF64-2C0C-1DB9-CDE9-2C06EC5C95EC}"/>
                    </a:ext>
                  </a:extLst>
                </p14:cNvPr>
                <p14:cNvContentPartPr/>
                <p14:nvPr/>
              </p14:nvContentPartPr>
              <p14:xfrm>
                <a:off x="3961725" y="3728025"/>
                <a:ext cx="720" cy="3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8B5CF64-2C0C-1DB9-CDE9-2C06EC5C95E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957405" y="3723705"/>
                  <a:ext cx="93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AEF0945C-4FE5-849A-4FDA-F2E4A9FF6D48}"/>
                    </a:ext>
                  </a:extLst>
                </p14:cNvPr>
                <p14:cNvContentPartPr/>
                <p14:nvPr/>
              </p14:nvContentPartPr>
              <p14:xfrm>
                <a:off x="3959565" y="3728025"/>
                <a:ext cx="1080" cy="3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AEF0945C-4FE5-849A-4FDA-F2E4A9FF6D48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955245" y="3723705"/>
                  <a:ext cx="97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36FEFDBA-12B9-2940-344B-2B3977581260}"/>
                    </a:ext>
                  </a:extLst>
                </p14:cNvPr>
                <p14:cNvContentPartPr/>
                <p14:nvPr/>
              </p14:nvContentPartPr>
              <p14:xfrm>
                <a:off x="3930045" y="3743145"/>
                <a:ext cx="360" cy="3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36FEFDBA-12B9-2940-344B-2B39775812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25725" y="37388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304C0C4B-D057-44BA-3782-00AF3868E73E}"/>
                    </a:ext>
                  </a:extLst>
                </p14:cNvPr>
                <p14:cNvContentPartPr/>
                <p14:nvPr/>
              </p14:nvContentPartPr>
              <p14:xfrm>
                <a:off x="3930045" y="3743145"/>
                <a:ext cx="360" cy="3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304C0C4B-D057-44BA-3782-00AF3868E73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25725" y="37388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17EE8A2E-C777-7849-3E34-A384BA4383CA}"/>
                    </a:ext>
                  </a:extLst>
                </p14:cNvPr>
                <p14:cNvContentPartPr/>
                <p14:nvPr/>
              </p14:nvContentPartPr>
              <p14:xfrm>
                <a:off x="3917445" y="3696705"/>
                <a:ext cx="105120" cy="619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17EE8A2E-C777-7849-3E34-A384BA4383CA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913125" y="3692385"/>
                  <a:ext cx="113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7D263D14-2AE2-154A-E1AA-75F4D436DBD7}"/>
                    </a:ext>
                  </a:extLst>
                </p14:cNvPr>
                <p14:cNvContentPartPr/>
                <p14:nvPr/>
              </p14:nvContentPartPr>
              <p14:xfrm>
                <a:off x="3950925" y="3758265"/>
                <a:ext cx="360" cy="36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7D263D14-2AE2-154A-E1AA-75F4D436DBD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46605" y="37539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95B27CAE-7C40-6E47-6C1C-AFFEA35E8E78}"/>
                    </a:ext>
                  </a:extLst>
                </p14:cNvPr>
                <p14:cNvContentPartPr/>
                <p14:nvPr/>
              </p14:nvContentPartPr>
              <p14:xfrm>
                <a:off x="3954525" y="3758265"/>
                <a:ext cx="720" cy="72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95B27CAE-7C40-6E47-6C1C-AFFEA35E8E7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50205" y="3753945"/>
                  <a:ext cx="936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4CA01C6B-1DAA-EB82-328B-57CA48285B51}"/>
                    </a:ext>
                  </a:extLst>
                </p14:cNvPr>
                <p14:cNvContentPartPr/>
                <p14:nvPr/>
              </p14:nvContentPartPr>
              <p14:xfrm>
                <a:off x="3956685" y="3760425"/>
                <a:ext cx="3960" cy="3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4CA01C6B-1DAA-EB82-328B-57CA48285B5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952365" y="3756105"/>
                  <a:ext cx="126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7B695AB9-524B-8173-9A80-7C922E890EA3}"/>
                    </a:ext>
                  </a:extLst>
                </p14:cNvPr>
                <p14:cNvContentPartPr/>
                <p14:nvPr/>
              </p14:nvContentPartPr>
              <p14:xfrm>
                <a:off x="3966045" y="3755745"/>
                <a:ext cx="19080" cy="46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7B695AB9-524B-8173-9A80-7C922E890EA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961725" y="3751425"/>
                  <a:ext cx="277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69C99905-40B8-04A5-FE6D-0FF355938227}"/>
                    </a:ext>
                  </a:extLst>
                </p14:cNvPr>
                <p14:cNvContentPartPr/>
                <p14:nvPr/>
              </p14:nvContentPartPr>
              <p14:xfrm>
                <a:off x="3986925" y="3754665"/>
                <a:ext cx="360" cy="3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69C99905-40B8-04A5-FE6D-0FF35593822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82605" y="37503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3A5BB772-C7CD-4592-5D0C-4A7337EC039C}"/>
                  </a:ext>
                </a:extLst>
              </p14:cNvPr>
              <p14:cNvContentPartPr/>
              <p14:nvPr/>
            </p14:nvContentPartPr>
            <p14:xfrm>
              <a:off x="4030845" y="3684105"/>
              <a:ext cx="360" cy="36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3A5BB772-C7CD-4592-5D0C-4A7337EC03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26525" y="3679785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9" name="Group 478">
            <a:extLst>
              <a:ext uri="{FF2B5EF4-FFF2-40B4-BE49-F238E27FC236}">
                <a16:creationId xmlns:a16="http://schemas.microsoft.com/office/drawing/2014/main" id="{58A131E8-8F83-A26B-D908-A6C6B0A4B613}"/>
              </a:ext>
            </a:extLst>
          </p:cNvPr>
          <p:cNvGrpSpPr/>
          <p:nvPr/>
        </p:nvGrpSpPr>
        <p:grpSpPr>
          <a:xfrm>
            <a:off x="7873760" y="3322240"/>
            <a:ext cx="360" cy="360"/>
            <a:chOff x="7873760" y="332224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40A598D5-6A51-A6E3-18DE-6602FCDB884E}"/>
                    </a:ext>
                  </a:extLst>
                </p14:cNvPr>
                <p14:cNvContentPartPr/>
                <p14:nvPr/>
              </p14:nvContentPartPr>
              <p14:xfrm>
                <a:off x="7873760" y="3322240"/>
                <a:ext cx="360" cy="3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40A598D5-6A51-A6E3-18DE-6602FCDB884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69440" y="331792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0584A7F1-624E-B1E7-97FE-F32D12F7220F}"/>
                    </a:ext>
                  </a:extLst>
                </p14:cNvPr>
                <p14:cNvContentPartPr/>
                <p14:nvPr/>
              </p14:nvContentPartPr>
              <p14:xfrm>
                <a:off x="7873760" y="3322240"/>
                <a:ext cx="360" cy="36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0584A7F1-624E-B1E7-97FE-F32D12F722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69440" y="331792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82" name="TextBox 481">
            <a:extLst>
              <a:ext uri="{FF2B5EF4-FFF2-40B4-BE49-F238E27FC236}">
                <a16:creationId xmlns:a16="http://schemas.microsoft.com/office/drawing/2014/main" id="{525165EE-350D-6914-CF9B-081A62D423B1}"/>
              </a:ext>
            </a:extLst>
          </p:cNvPr>
          <p:cNvSpPr txBox="1"/>
          <p:nvPr/>
        </p:nvSpPr>
        <p:spPr>
          <a:xfrm>
            <a:off x="5515221" y="3852547"/>
            <a:ext cx="6439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Bell MT" panose="02020503060305020303" pitchFamily="18" charset="0"/>
              </a:rPr>
              <a:t>Establish and maintain user trust by safeguarding</a:t>
            </a:r>
          </a:p>
          <a:p>
            <a:r>
              <a:rPr lang="en-IN" sz="2400" dirty="0">
                <a:latin typeface="Bell MT" panose="02020503060305020303" pitchFamily="18" charset="0"/>
              </a:rPr>
              <a:t>their passwords and personal information.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AC8A817A-788E-E38D-C07E-D42334528D65}"/>
              </a:ext>
            </a:extLst>
          </p:cNvPr>
          <p:cNvSpPr txBox="1"/>
          <p:nvPr/>
        </p:nvSpPr>
        <p:spPr>
          <a:xfrm>
            <a:off x="5550639" y="4750234"/>
            <a:ext cx="65514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Bell MT" panose="02020503060305020303" pitchFamily="18" charset="0"/>
              </a:rPr>
              <a:t>Ensure website accessibility for all users, including</a:t>
            </a:r>
          </a:p>
          <a:p>
            <a:r>
              <a:rPr lang="en-IN" sz="2400" dirty="0">
                <a:latin typeface="Bell MT" panose="02020503060305020303" pitchFamily="18" charset="0"/>
              </a:rPr>
              <a:t>those with disabilities</a:t>
            </a:r>
            <a:r>
              <a:rPr lang="en-IN" dirty="0"/>
              <a:t>.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CBA051BD-3FB1-82F2-8C0C-88B1EE931C12}"/>
              </a:ext>
            </a:extLst>
          </p:cNvPr>
          <p:cNvSpPr txBox="1"/>
          <p:nvPr/>
        </p:nvSpPr>
        <p:spPr>
          <a:xfrm>
            <a:off x="5471982" y="2565628"/>
            <a:ext cx="6141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Bell MT" panose="02020503060305020303" pitchFamily="18" charset="0"/>
              </a:rPr>
              <a:t>Always prioritize user interests by ensuring the</a:t>
            </a:r>
          </a:p>
          <a:p>
            <a:r>
              <a:rPr lang="en-IN" sz="2400" dirty="0">
                <a:latin typeface="Bell MT" panose="02020503060305020303" pitchFamily="18" charset="0"/>
              </a:rPr>
              <a:t>website facilities their tasks and meets their </a:t>
            </a:r>
          </a:p>
          <a:p>
            <a:r>
              <a:rPr lang="en-IN" sz="2400" dirty="0">
                <a:latin typeface="Bell MT" panose="02020503060305020303" pitchFamily="18" charset="0"/>
              </a:rPr>
              <a:t>needs efficiently. Never betray them</a:t>
            </a:r>
            <a:r>
              <a:rPr lang="en-IN" dirty="0"/>
              <a:t>.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F8E86730-BDB4-55C4-69E9-37F3FACF9513}"/>
              </a:ext>
            </a:extLst>
          </p:cNvPr>
          <p:cNvSpPr txBox="1"/>
          <p:nvPr/>
        </p:nvSpPr>
        <p:spPr>
          <a:xfrm>
            <a:off x="5224815" y="2231647"/>
            <a:ext cx="35066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.</a:t>
            </a:r>
          </a:p>
          <a:p>
            <a:endParaRPr lang="en-IN" dirty="0"/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8B8018C0-FD64-5B7E-5190-1D904EAF24B8}"/>
              </a:ext>
            </a:extLst>
          </p:cNvPr>
          <p:cNvSpPr txBox="1"/>
          <p:nvPr/>
        </p:nvSpPr>
        <p:spPr>
          <a:xfrm>
            <a:off x="5243821" y="3500189"/>
            <a:ext cx="39145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/>
              <a:t>.</a:t>
            </a:r>
          </a:p>
          <a:p>
            <a:endParaRPr lang="en-IN" dirty="0"/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940B1668-094A-D0E7-D759-2BF05B1C8C56}"/>
              </a:ext>
            </a:extLst>
          </p:cNvPr>
          <p:cNvSpPr txBox="1"/>
          <p:nvPr/>
        </p:nvSpPr>
        <p:spPr>
          <a:xfrm>
            <a:off x="5259661" y="4397403"/>
            <a:ext cx="39145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/>
              <a:t>.</a:t>
            </a:r>
          </a:p>
          <a:p>
            <a:endParaRPr lang="en-IN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A66E94D6-B494-F554-5B95-CCFE1677F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86" y="2398650"/>
            <a:ext cx="3598863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26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" grpId="0"/>
      <p:bldP spid="483" grpId="0"/>
      <p:bldP spid="489" grpId="0"/>
      <p:bldP spid="490" grpId="0"/>
      <p:bldP spid="491" grpId="0"/>
      <p:bldP spid="49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6F028-F988-C669-F955-22210B09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Platforms to design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64F2D8-4A16-3C34-771A-D030B34DE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Bell MT" panose="02020503060305020303" pitchFamily="18" charset="0"/>
              </a:rPr>
              <a:t>Until now, we have learned the principles of web design now its time to implement them.</a:t>
            </a:r>
          </a:p>
          <a:p>
            <a:r>
              <a:rPr lang="en-IN" dirty="0">
                <a:latin typeface="Bell MT" panose="02020503060305020303" pitchFamily="18" charset="0"/>
              </a:rPr>
              <a:t>There are many platforms to design</a:t>
            </a:r>
          </a:p>
          <a:p>
            <a:pPr marL="0" indent="0">
              <a:buNone/>
            </a:pPr>
            <a:r>
              <a:rPr lang="en-IN" dirty="0">
                <a:latin typeface="Bell MT" panose="02020503060305020303" pitchFamily="18" charset="0"/>
              </a:rPr>
              <a:t>   </a:t>
            </a:r>
            <a:r>
              <a:rPr lang="en-IN" dirty="0" err="1">
                <a:latin typeface="Bell MT" panose="02020503060305020303" pitchFamily="18" charset="0"/>
              </a:rPr>
              <a:t>eg</a:t>
            </a:r>
            <a:r>
              <a:rPr lang="en-IN" dirty="0">
                <a:latin typeface="Bell MT" panose="02020503060305020303" pitchFamily="18" charset="0"/>
              </a:rPr>
              <a:t>: Figma, Canva, Sketch, etc….</a:t>
            </a:r>
          </a:p>
          <a:p>
            <a:r>
              <a:rPr lang="en-IN" dirty="0">
                <a:latin typeface="Bell MT" panose="02020503060305020303" pitchFamily="18" charset="0"/>
              </a:rPr>
              <a:t>In this session you will learn about Figma and its tools.</a:t>
            </a:r>
          </a:p>
          <a:p>
            <a:r>
              <a:rPr lang="en-IN" dirty="0">
                <a:latin typeface="Bell MT" panose="02020503060305020303" pitchFamily="18" charset="0"/>
              </a:rPr>
              <a:t>Search Figma in the browser and sign up to practice</a:t>
            </a:r>
            <a:r>
              <a:rPr lang="en-IN" dirty="0"/>
              <a:t>.</a:t>
            </a:r>
          </a:p>
          <a:p>
            <a:pPr marL="0" indent="0">
              <a:buNone/>
            </a:pPr>
            <a:r>
              <a:rPr lang="en-IN" dirty="0"/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923656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0AE9-7E45-B9ED-3169-D8EB2315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0FDA4-9F9D-EEE4-C036-11593A41C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Git is the most popular Version Control System(VCS).</a:t>
            </a:r>
          </a:p>
          <a:p>
            <a:r>
              <a:rPr lang="en-IN" dirty="0">
                <a:latin typeface="Bell MT" panose="02020503060305020303" pitchFamily="18" charset="0"/>
              </a:rPr>
              <a:t>VCS records changes made in the code over time in a special data base called repository.</a:t>
            </a:r>
          </a:p>
          <a:p>
            <a:r>
              <a:rPr lang="en-IN" dirty="0">
                <a:latin typeface="Bell MT" panose="02020503060305020303" pitchFamily="18" charset="0"/>
              </a:rPr>
              <a:t>Using VCS we can track history and work together.</a:t>
            </a:r>
          </a:p>
          <a:p>
            <a:r>
              <a:rPr lang="en-IN" dirty="0">
                <a:latin typeface="Bell MT" panose="02020503060305020303" pitchFamily="18" charset="0"/>
              </a:rPr>
              <a:t>VCS are of two types</a:t>
            </a:r>
          </a:p>
          <a:p>
            <a:pPr marL="0" indent="0">
              <a:buNone/>
            </a:pPr>
            <a:r>
              <a:rPr lang="en-IN" dirty="0">
                <a:latin typeface="Bell MT" panose="02020503060305020303" pitchFamily="18" charset="0"/>
              </a:rPr>
              <a:t>   Centralised and Distributed.</a:t>
            </a:r>
          </a:p>
          <a:p>
            <a:r>
              <a:rPr lang="en-IN" dirty="0">
                <a:latin typeface="Bell MT" panose="02020503060305020303" pitchFamily="18" charset="0"/>
              </a:rPr>
              <a:t>Git comes under Distributed VCS in which every member working for the project will have the copy of that project in their individual systems.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9276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FFD4-A3CB-7D17-9A66-B0E093F79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Installing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D349F-5728-EA04-7DD3-809F114D7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Bell MT" panose="02020503060305020303" pitchFamily="18" charset="0"/>
              </a:rPr>
              <a:t>To install Git, visit git-scm.com and download the appropriate version for your operating system, whether it is Linux, Windows, or macOS.</a:t>
            </a:r>
          </a:p>
          <a:p>
            <a:r>
              <a:rPr lang="en-IN" dirty="0">
                <a:latin typeface="Bell MT" panose="02020503060305020303" pitchFamily="18" charset="0"/>
              </a:rPr>
              <a:t>Click on next button continuously to the end to install Git.</a:t>
            </a:r>
          </a:p>
          <a:p>
            <a:r>
              <a:rPr lang="en-IN" dirty="0">
                <a:latin typeface="Bell MT" panose="02020503060305020303" pitchFamily="18" charset="0"/>
              </a:rPr>
              <a:t>To check whether git is installed or not, open command prompt and enter git.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4CA3D8-562B-1768-54BE-736C163B6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043" y="921811"/>
            <a:ext cx="1424351" cy="770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9F289F-F64D-C6CA-8DE9-8DC1690F3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16" y="4121127"/>
            <a:ext cx="3667163" cy="2549405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3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A224-DF7D-57EA-BEBB-54ADC5A4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Commands in command prompt &amp; git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248449-4F34-CFDD-5243-0633863BF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>
                <a:latin typeface="Bell MT" panose="02020503060305020303" pitchFamily="18" charset="0"/>
              </a:rPr>
              <a:t>Creating a folder and file &amp; initialising a repository.</a:t>
            </a:r>
          </a:p>
          <a:p>
            <a:r>
              <a:rPr lang="en-IN" dirty="0">
                <a:latin typeface="Bell MT" panose="02020503060305020303" pitchFamily="18" charset="0"/>
              </a:rPr>
              <a:t>Git workflow.</a:t>
            </a:r>
          </a:p>
          <a:p>
            <a:r>
              <a:rPr lang="en-IN" dirty="0">
                <a:latin typeface="Bell MT" panose="02020503060305020303" pitchFamily="18" charset="0"/>
              </a:rPr>
              <a:t>Staging files.</a:t>
            </a:r>
          </a:p>
          <a:p>
            <a:r>
              <a:rPr lang="en-IN" dirty="0">
                <a:latin typeface="Bell MT" panose="02020503060305020303" pitchFamily="18" charset="0"/>
              </a:rPr>
              <a:t>Committing changes.</a:t>
            </a:r>
          </a:p>
          <a:p>
            <a:r>
              <a:rPr lang="en-IN" dirty="0">
                <a:latin typeface="Bell MT" panose="02020503060305020303" pitchFamily="18" charset="0"/>
              </a:rPr>
              <a:t>Removing files.</a:t>
            </a:r>
          </a:p>
          <a:p>
            <a:r>
              <a:rPr lang="en-IN" dirty="0">
                <a:latin typeface="Bell MT" panose="02020503060305020303" pitchFamily="18" charset="0"/>
              </a:rPr>
              <a:t>Renaming or moving files.</a:t>
            </a:r>
          </a:p>
          <a:p>
            <a:r>
              <a:rPr lang="en-IN" dirty="0">
                <a:latin typeface="Bell MT" panose="02020503060305020303" pitchFamily="18" charset="0"/>
              </a:rPr>
              <a:t>Viewing the history and commits.</a:t>
            </a:r>
          </a:p>
          <a:p>
            <a:r>
              <a:rPr lang="en-IN" dirty="0">
                <a:latin typeface="Bell MT" panose="02020503060305020303" pitchFamily="18" charset="0"/>
              </a:rPr>
              <a:t>Restoring a file to an earlier version.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6802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9DE8D-C56A-980A-2307-8310AA4E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WHAT IS UI/UX DESIGN?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2A696F0-BDCF-381D-7197-D6F1FB28A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Bell MT" panose="02020503060305020303" pitchFamily="18" charset="0"/>
              </a:rPr>
              <a:t>UI : User Interface</a:t>
            </a:r>
          </a:p>
          <a:p>
            <a:r>
              <a:rPr lang="en-US" dirty="0">
                <a:latin typeface="Bell MT" panose="02020503060305020303" pitchFamily="18" charset="0"/>
              </a:rPr>
              <a:t>Focuses on the visual, interactive elements of a product to create aesthetically-pleasing interfaces.</a:t>
            </a:r>
          </a:p>
          <a:p>
            <a:endParaRPr lang="en-IN" dirty="0">
              <a:latin typeface="Bell MT" panose="02020503060305020303" pitchFamily="18" charset="0"/>
            </a:endParaRPr>
          </a:p>
          <a:p>
            <a:r>
              <a:rPr lang="en-IN" dirty="0">
                <a:latin typeface="Bell MT" panose="02020503060305020303" pitchFamily="18" charset="0"/>
              </a:rPr>
              <a:t>UX : User   x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027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431B-7321-13AB-2A3C-7DD6AD03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Footlight MT Light" panose="0204060206030A020304" pitchFamily="18" charset="0"/>
              </a:rPr>
              <a:t>Creating a folder and file &amp; initialising a repository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211229-DA28-1C99-E6CB-3433FF4A0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0" y="2051130"/>
            <a:ext cx="4932101" cy="521437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5FCEB1-7F4A-A29C-2887-C068C584537E}"/>
              </a:ext>
            </a:extLst>
          </p:cNvPr>
          <p:cNvSpPr/>
          <p:nvPr/>
        </p:nvSpPr>
        <p:spPr>
          <a:xfrm>
            <a:off x="680320" y="2663687"/>
            <a:ext cx="4932101" cy="467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0B4CD75-FEB1-E8E9-E5D8-0D6897EB4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1130"/>
            <a:ext cx="4313458" cy="45892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835DCA-A78B-8180-BA62-0C9745A4F936}"/>
              </a:ext>
            </a:extLst>
          </p:cNvPr>
          <p:cNvSpPr/>
          <p:nvPr/>
        </p:nvSpPr>
        <p:spPr>
          <a:xfrm>
            <a:off x="680319" y="3131492"/>
            <a:ext cx="4932101" cy="216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D35C6B-F651-41E6-B588-4E7FD8262984}"/>
              </a:ext>
            </a:extLst>
          </p:cNvPr>
          <p:cNvSpPr/>
          <p:nvPr/>
        </p:nvSpPr>
        <p:spPr>
          <a:xfrm>
            <a:off x="680318" y="3342780"/>
            <a:ext cx="4932101" cy="216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C57EA2-CA0B-30AF-C39F-BBFCD5565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580" y="2914330"/>
            <a:ext cx="2918713" cy="190517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64F366-2BFC-BEB0-C359-D73A9F281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580" y="2350430"/>
            <a:ext cx="1958510" cy="22862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FACB501-A35B-2A1A-8CD4-919193E4D18A}"/>
              </a:ext>
            </a:extLst>
          </p:cNvPr>
          <p:cNvSpPr/>
          <p:nvPr/>
        </p:nvSpPr>
        <p:spPr>
          <a:xfrm>
            <a:off x="680318" y="3535680"/>
            <a:ext cx="4932101" cy="548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C90EC6-E540-B91B-A63B-5AE3A0BE1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580" y="3408669"/>
            <a:ext cx="797808" cy="213699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3183E39-7D85-C6F4-5C06-4CF7A3271F6D}"/>
              </a:ext>
            </a:extLst>
          </p:cNvPr>
          <p:cNvSpPr/>
          <p:nvPr/>
        </p:nvSpPr>
        <p:spPr>
          <a:xfrm>
            <a:off x="687518" y="4105524"/>
            <a:ext cx="4932101" cy="2628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2" name="Content Placeholder 12">
            <a:extLst>
              <a:ext uri="{FF2B5EF4-FFF2-40B4-BE49-F238E27FC236}">
                <a16:creationId xmlns:a16="http://schemas.microsoft.com/office/drawing/2014/main" id="{122E4075-4593-DDA3-BEA2-3FBB73ED2F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18" y="4723389"/>
            <a:ext cx="4917705" cy="2083948"/>
          </a:xfrm>
          <a:prstGeom prst="rect">
            <a:avLst/>
          </a:prstGeom>
        </p:spPr>
      </p:pic>
      <p:pic>
        <p:nvPicPr>
          <p:cNvPr id="23" name="Content Placeholder 16">
            <a:extLst>
              <a:ext uri="{FF2B5EF4-FFF2-40B4-BE49-F238E27FC236}">
                <a16:creationId xmlns:a16="http://schemas.microsoft.com/office/drawing/2014/main" id="{2990B941-2453-A381-04F3-A4C7C9FA5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18" y="4100143"/>
            <a:ext cx="4910505" cy="6874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644984C-F8FB-29D2-DC66-9D8447A5FE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8580" y="3911928"/>
            <a:ext cx="3939881" cy="243861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29531E-C921-82E2-A35E-896856D85D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8580" y="4150790"/>
            <a:ext cx="1013548" cy="198137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12BE294-3A8D-6A11-B21A-2D3F674069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2593" y="4156569"/>
            <a:ext cx="990686" cy="192358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ED1A732-7A4A-496C-5210-1681F7E9FE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78580" y="4669049"/>
            <a:ext cx="5235394" cy="22862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643B948-8597-041D-FE28-31D567F6E9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78580" y="5221216"/>
            <a:ext cx="3787468" cy="281964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A7102E6-5F1E-CE61-CDAC-1132E39490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78580" y="5482579"/>
            <a:ext cx="1044030" cy="25148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951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C853-1E38-D9CF-5254-8CF1AD7C5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Footlight MT Light" panose="0204060206030A020304" pitchFamily="18" charset="0"/>
              </a:rPr>
              <a:t>Git workflow</a:t>
            </a:r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41667828-99CA-0278-5DA1-6DDB782534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321" y="2415211"/>
            <a:ext cx="6770515" cy="38396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F88297-A368-6CA0-9865-D7ED2B064B5C}"/>
              </a:ext>
            </a:extLst>
          </p:cNvPr>
          <p:cNvSpPr txBox="1"/>
          <p:nvPr/>
        </p:nvSpPr>
        <p:spPr>
          <a:xfrm>
            <a:off x="974035" y="2494726"/>
            <a:ext cx="102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412BED"/>
                </a:solidFill>
              </a:rPr>
              <a:t>Working </a:t>
            </a:r>
          </a:p>
          <a:p>
            <a:r>
              <a:rPr lang="en-IN" sz="1600" dirty="0">
                <a:solidFill>
                  <a:srgbClr val="412BED"/>
                </a:solidFill>
              </a:rPr>
              <a:t>directory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0D5EE8-D0C6-C0CD-EBAB-033D3C5B345F}"/>
              </a:ext>
            </a:extLst>
          </p:cNvPr>
          <p:cNvSpPr txBox="1"/>
          <p:nvPr/>
        </p:nvSpPr>
        <p:spPr>
          <a:xfrm>
            <a:off x="6053776" y="2415211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13D7A4"/>
                </a:solidFill>
              </a:rPr>
              <a:t>Local</a:t>
            </a:r>
          </a:p>
          <a:p>
            <a:r>
              <a:rPr lang="en-IN" sz="1600" dirty="0">
                <a:solidFill>
                  <a:srgbClr val="13D7A4"/>
                </a:solidFill>
              </a:rPr>
              <a:t>repository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7ACE5E-AC27-7884-0CC4-75B8CCBF3DC4}"/>
              </a:ext>
            </a:extLst>
          </p:cNvPr>
          <p:cNvSpPr txBox="1"/>
          <p:nvPr/>
        </p:nvSpPr>
        <p:spPr>
          <a:xfrm>
            <a:off x="3350567" y="4605971"/>
            <a:ext cx="1422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FF0000"/>
                </a:solidFill>
              </a:rPr>
              <a:t>Stagging area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A5FD95-A69A-78A9-A0AD-BA4EE5A6B80C}"/>
              </a:ext>
            </a:extLst>
          </p:cNvPr>
          <p:cNvSpPr txBox="1"/>
          <p:nvPr/>
        </p:nvSpPr>
        <p:spPr>
          <a:xfrm>
            <a:off x="8280400" y="2733040"/>
            <a:ext cx="317125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Bell MT" panose="02020503060305020303" pitchFamily="18" charset="0"/>
              </a:rPr>
              <a:t>1.Create file1 and file2</a:t>
            </a:r>
          </a:p>
          <a:p>
            <a:r>
              <a:rPr lang="en-IN" sz="2000" dirty="0">
                <a:latin typeface="Bell MT" panose="02020503060305020303" pitchFamily="18" charset="0"/>
              </a:rPr>
              <a:t>2.Add them to stagging area</a:t>
            </a:r>
          </a:p>
          <a:p>
            <a:r>
              <a:rPr lang="en-IN" sz="2000" dirty="0">
                <a:latin typeface="Bell MT" panose="02020503060305020303" pitchFamily="18" charset="0"/>
              </a:rPr>
              <a:t>3.Commit them to local repo</a:t>
            </a:r>
          </a:p>
          <a:p>
            <a:r>
              <a:rPr lang="en-IN" sz="2000" dirty="0">
                <a:latin typeface="Bell MT" panose="02020503060305020303" pitchFamily="18" charset="0"/>
              </a:rPr>
              <a:t>4.Modify file1</a:t>
            </a:r>
          </a:p>
          <a:p>
            <a:r>
              <a:rPr lang="en-IN" sz="2000" dirty="0">
                <a:latin typeface="Bell MT" panose="02020503060305020303" pitchFamily="18" charset="0"/>
              </a:rPr>
              <a:t>5.Send it to local repo</a:t>
            </a:r>
          </a:p>
          <a:p>
            <a:r>
              <a:rPr lang="en-IN" sz="2000" dirty="0">
                <a:latin typeface="Bell MT" panose="02020503060305020303" pitchFamily="18" charset="0"/>
              </a:rPr>
              <a:t>6.Delete unwanted file2</a:t>
            </a:r>
          </a:p>
          <a:p>
            <a:r>
              <a:rPr lang="en-IN" sz="2000" dirty="0">
                <a:latin typeface="Bell MT" panose="02020503060305020303" pitchFamily="18" charset="0"/>
              </a:rPr>
              <a:t>7.Change file1 name </a:t>
            </a:r>
          </a:p>
          <a:p>
            <a:r>
              <a:rPr lang="en-IN" sz="2000" dirty="0">
                <a:latin typeface="Bell MT" panose="02020503060305020303" pitchFamily="18" charset="0"/>
              </a:rPr>
              <a:t>8.Delete file1(unfortunately)</a:t>
            </a:r>
          </a:p>
          <a:p>
            <a:r>
              <a:rPr lang="en-IN" sz="2000" dirty="0">
                <a:latin typeface="Bell MT" panose="02020503060305020303" pitchFamily="18" charset="0"/>
              </a:rPr>
              <a:t>9.Restore it</a:t>
            </a:r>
          </a:p>
        </p:txBody>
      </p:sp>
    </p:spTree>
    <p:extLst>
      <p:ext uri="{BB962C8B-B14F-4D97-AF65-F5344CB8AC3E}">
        <p14:creationId xmlns:p14="http://schemas.microsoft.com/office/powerpoint/2010/main" val="96616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C525C-103D-CDD6-BCEB-1F89B8CE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Footlight MT Light" panose="0204060206030A020304" pitchFamily="18" charset="0"/>
              </a:rPr>
              <a:t>Staging 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D91211-3835-C6E3-188B-8E49A08AA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0" y="2174755"/>
            <a:ext cx="6237065" cy="417974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B13C3B-C92F-5AC8-AD03-CB6604922F68}"/>
              </a:ext>
            </a:extLst>
          </p:cNvPr>
          <p:cNvSpPr/>
          <p:nvPr/>
        </p:nvSpPr>
        <p:spPr>
          <a:xfrm>
            <a:off x="171031" y="2650601"/>
            <a:ext cx="6237065" cy="179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41F56-1147-58E2-1660-FF1F3764AF0A}"/>
              </a:ext>
            </a:extLst>
          </p:cNvPr>
          <p:cNvSpPr/>
          <p:nvPr/>
        </p:nvSpPr>
        <p:spPr>
          <a:xfrm>
            <a:off x="182603" y="4451817"/>
            <a:ext cx="6237065" cy="3105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B8A563-3D19-5C92-456D-E00B45D4CB94}"/>
              </a:ext>
            </a:extLst>
          </p:cNvPr>
          <p:cNvSpPr/>
          <p:nvPr/>
        </p:nvSpPr>
        <p:spPr>
          <a:xfrm>
            <a:off x="136309" y="4798965"/>
            <a:ext cx="6237065" cy="179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9D711-E85C-023B-186F-6BF48E869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968" y="2650601"/>
            <a:ext cx="4107536" cy="25148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D89E12-0CD9-35FC-B17A-5B1F60EB3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701" y="2902083"/>
            <a:ext cx="1995659" cy="261978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4155CB-B3D2-BE85-704D-1E7AB9359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968" y="3547639"/>
            <a:ext cx="4663844" cy="274344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3E1907-F1E1-F33B-1CDD-0B71FDCD8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969" y="3924885"/>
            <a:ext cx="4754692" cy="274344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12F339-3724-0A6B-063C-3AB8580EF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3968" y="4302131"/>
            <a:ext cx="4381880" cy="23624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304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2D67-A270-DF41-C471-21E52A78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Footlight MT Light" panose="0204060206030A020304" pitchFamily="18" charset="0"/>
              </a:rPr>
              <a:t>Committing changes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75A3B9-216C-423E-BAAD-C0C791198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652171"/>
            <a:ext cx="6743889" cy="14829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AF879B-CE42-2C48-9C37-8592C5EA0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93" y="4451101"/>
            <a:ext cx="5654530" cy="213378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1996CD-3724-EC44-8555-ADA923DA7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590" y="4659399"/>
            <a:ext cx="3223539" cy="213378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6E2906-6093-50DA-577A-87928B1CA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590" y="4882937"/>
            <a:ext cx="2476715" cy="22862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13DB32-9EC9-3AF0-C81A-A753D5741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606" y="5539730"/>
            <a:ext cx="5502117" cy="22862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72104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EFDF-7EAE-431B-844D-FA669BE95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Footlight MT Light" panose="0204060206030A020304" pitchFamily="18" charset="0"/>
              </a:rPr>
              <a:t>Removing 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C723F1-A21F-2477-CB96-A687ACA26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0" y="2194560"/>
            <a:ext cx="4361360" cy="450600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C537CB-1308-59F0-E45F-78CAEC7DF0F4}"/>
              </a:ext>
            </a:extLst>
          </p:cNvPr>
          <p:cNvSpPr/>
          <p:nvPr/>
        </p:nvSpPr>
        <p:spPr>
          <a:xfrm>
            <a:off x="596720" y="2987040"/>
            <a:ext cx="4361360" cy="225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5C932F-7F73-2F8D-7ABB-5197F0BB2028}"/>
              </a:ext>
            </a:extLst>
          </p:cNvPr>
          <p:cNvSpPr/>
          <p:nvPr/>
        </p:nvSpPr>
        <p:spPr>
          <a:xfrm>
            <a:off x="596720" y="3239826"/>
            <a:ext cx="4361360" cy="114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3B6707-9B2A-F3D7-8644-B8D7D1966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816" y="2244795"/>
            <a:ext cx="4892464" cy="274344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54A71A-61D1-F025-0577-65EE8E0B3A57}"/>
              </a:ext>
            </a:extLst>
          </p:cNvPr>
          <p:cNvSpPr/>
          <p:nvPr/>
        </p:nvSpPr>
        <p:spPr>
          <a:xfrm>
            <a:off x="448130" y="4389121"/>
            <a:ext cx="4361360" cy="868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C449C1-DE6F-1351-EBE4-275E82A537A3}"/>
              </a:ext>
            </a:extLst>
          </p:cNvPr>
          <p:cNvSpPr/>
          <p:nvPr/>
        </p:nvSpPr>
        <p:spPr>
          <a:xfrm>
            <a:off x="596720" y="5272316"/>
            <a:ext cx="4361360" cy="264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C54126-7EA8-C0CF-A062-2A54943D890A}"/>
              </a:ext>
            </a:extLst>
          </p:cNvPr>
          <p:cNvSpPr/>
          <p:nvPr/>
        </p:nvSpPr>
        <p:spPr>
          <a:xfrm>
            <a:off x="596720" y="5565913"/>
            <a:ext cx="4361360" cy="575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6BF5E3-4384-1DE5-34FA-A26F1812A247}"/>
              </a:ext>
            </a:extLst>
          </p:cNvPr>
          <p:cNvSpPr/>
          <p:nvPr/>
        </p:nvSpPr>
        <p:spPr>
          <a:xfrm>
            <a:off x="596720" y="6169748"/>
            <a:ext cx="4361360" cy="575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3BF3C0-ADE6-2DC6-D933-831B75AC63E9}"/>
              </a:ext>
            </a:extLst>
          </p:cNvPr>
          <p:cNvSpPr txBox="1"/>
          <p:nvPr/>
        </p:nvSpPr>
        <p:spPr>
          <a:xfrm>
            <a:off x="6644640" y="2842260"/>
            <a:ext cx="4222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Bell MT" panose="02020503060305020303" pitchFamily="18" charset="0"/>
              </a:rPr>
              <a:t>The red text indicates the change is not done in </a:t>
            </a:r>
          </a:p>
          <a:p>
            <a:r>
              <a:rPr lang="en-IN" sz="1600" dirty="0">
                <a:latin typeface="Bell MT" panose="02020503060305020303" pitchFamily="18" charset="0"/>
              </a:rPr>
              <a:t>staging area.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1E2954-2BD5-1CC3-4C65-43CAACA881AF}"/>
              </a:ext>
            </a:extLst>
          </p:cNvPr>
          <p:cNvSpPr txBox="1"/>
          <p:nvPr/>
        </p:nvSpPr>
        <p:spPr>
          <a:xfrm>
            <a:off x="6657096" y="3368040"/>
            <a:ext cx="4290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Bell MT" panose="02020503060305020303" pitchFamily="18" charset="0"/>
              </a:rPr>
              <a:t>To delete file from staging area we need to enter </a:t>
            </a:r>
          </a:p>
          <a:p>
            <a:r>
              <a:rPr lang="en-IN" sz="1600" dirty="0">
                <a:latin typeface="Bell MT" panose="02020503060305020303" pitchFamily="18" charset="0"/>
              </a:rPr>
              <a:t>git add file2.txt.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146D1E-389E-495A-00C8-85DFC8D5220B}"/>
              </a:ext>
            </a:extLst>
          </p:cNvPr>
          <p:cNvSpPr txBox="1"/>
          <p:nvPr/>
        </p:nvSpPr>
        <p:spPr>
          <a:xfrm>
            <a:off x="6672336" y="3879732"/>
            <a:ext cx="4302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Bell MT" panose="02020503060305020303" pitchFamily="18" charset="0"/>
              </a:rPr>
              <a:t>To directly remove the file from staging area use </a:t>
            </a:r>
          </a:p>
          <a:p>
            <a:r>
              <a:rPr lang="en-IN" sz="1600" dirty="0">
                <a:latin typeface="Bell MT" panose="02020503060305020303" pitchFamily="18" charset="0"/>
              </a:rPr>
              <a:t>the following command.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BD9EFC-EAC3-39E1-FB33-A3B5C0596BBC}"/>
              </a:ext>
            </a:extLst>
          </p:cNvPr>
          <p:cNvSpPr txBox="1"/>
          <p:nvPr/>
        </p:nvSpPr>
        <p:spPr>
          <a:xfrm>
            <a:off x="6499860" y="2761267"/>
            <a:ext cx="26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DFC40C-45AA-6761-9F57-92AC967EF4BE}"/>
              </a:ext>
            </a:extLst>
          </p:cNvPr>
          <p:cNvSpPr txBox="1"/>
          <p:nvPr/>
        </p:nvSpPr>
        <p:spPr>
          <a:xfrm>
            <a:off x="6499860" y="3317527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5B22F3-B864-552F-6A30-79A676B5C4EC}"/>
              </a:ext>
            </a:extLst>
          </p:cNvPr>
          <p:cNvSpPr txBox="1"/>
          <p:nvPr/>
        </p:nvSpPr>
        <p:spPr>
          <a:xfrm>
            <a:off x="6507480" y="3820447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7E6242C-5B29-8FEE-26BD-D22EB86FD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12" y="2522764"/>
            <a:ext cx="1828888" cy="247519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030913-B05E-3D5C-F970-4ACA2D786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486" y="4539597"/>
            <a:ext cx="1546994" cy="205758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016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EED5E-099A-FF0E-3366-581971F0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Footlight MT Light" panose="0204060206030A020304" pitchFamily="18" charset="0"/>
              </a:rPr>
              <a:t>Renaming or Moving 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57D9CB-1114-7907-E1B6-E35868A5A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1" y="2400087"/>
            <a:ext cx="6685679" cy="19062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D1114-3734-C9B7-06A8-183FED966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1" y="4826506"/>
            <a:ext cx="6256562" cy="243861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070B19-68BB-C4DB-59B6-09D9DB7EE4E7}"/>
              </a:ext>
            </a:extLst>
          </p:cNvPr>
          <p:cNvSpPr txBox="1"/>
          <p:nvPr/>
        </p:nvSpPr>
        <p:spPr>
          <a:xfrm>
            <a:off x="701040" y="5242560"/>
            <a:ext cx="1898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ell MT" panose="02020503060305020303" pitchFamily="18" charset="0"/>
              </a:rPr>
              <a:t>Don’t forgot to commit</a:t>
            </a:r>
          </a:p>
        </p:txBody>
      </p:sp>
    </p:spTree>
    <p:extLst>
      <p:ext uri="{BB962C8B-B14F-4D97-AF65-F5344CB8AC3E}">
        <p14:creationId xmlns:p14="http://schemas.microsoft.com/office/powerpoint/2010/main" val="3238492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99E8-3916-78D2-788B-70747416C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Footlight MT Light" panose="0204060206030A020304" pitchFamily="18" charset="0"/>
              </a:rPr>
              <a:t>Viewing history and Commits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C446B-26CD-87CC-ED9A-03B0312FE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296160"/>
            <a:ext cx="5122029" cy="42062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0946D5-E893-04FF-FD59-8422116E6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026" y="2296160"/>
            <a:ext cx="3551228" cy="274344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9752EB-02F6-9E3D-2984-2A780A27A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186" y="3110219"/>
            <a:ext cx="4305673" cy="25148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7A610E-A6FA-58F0-150A-59FD189CD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862" y="3383256"/>
            <a:ext cx="1882303" cy="205758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FD7AC8-1FA8-4179-B7FC-4B0C6834261D}"/>
              </a:ext>
            </a:extLst>
          </p:cNvPr>
          <p:cNvSpPr txBox="1"/>
          <p:nvPr/>
        </p:nvSpPr>
        <p:spPr>
          <a:xfrm>
            <a:off x="7419186" y="4114800"/>
            <a:ext cx="4074962" cy="923330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Why I used reverse is it’s easy to see our </a:t>
            </a:r>
          </a:p>
          <a:p>
            <a:r>
              <a:rPr lang="en-IN" dirty="0">
                <a:latin typeface="Bell MT" panose="02020503060305020303" pitchFamily="18" charset="0"/>
              </a:rPr>
              <a:t>changes from top to bottom rather than</a:t>
            </a:r>
          </a:p>
          <a:p>
            <a:r>
              <a:rPr lang="en-IN" dirty="0">
                <a:latin typeface="Bell MT" panose="02020503060305020303" pitchFamily="18" charset="0"/>
              </a:rPr>
              <a:t>from bottom to top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2285F5-1868-2C93-589B-6F3A41C23C51}"/>
              </a:ext>
            </a:extLst>
          </p:cNvPr>
          <p:cNvSpPr/>
          <p:nvPr/>
        </p:nvSpPr>
        <p:spPr>
          <a:xfrm>
            <a:off x="680321" y="5784574"/>
            <a:ext cx="4338940" cy="717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27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2971-9F99-64E5-A260-1230D5C15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Footlight MT Light" panose="0204060206030A020304" pitchFamily="18" charset="0"/>
              </a:rPr>
              <a:t>Restoring a file to its earlier version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CC9649-BEF0-8174-491C-FEA0D539E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245360"/>
            <a:ext cx="4572399" cy="427233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B95E7C-43C5-BDA6-9CB7-5378C88D4488}"/>
              </a:ext>
            </a:extLst>
          </p:cNvPr>
          <p:cNvSpPr/>
          <p:nvPr/>
        </p:nvSpPr>
        <p:spPr>
          <a:xfrm>
            <a:off x="680320" y="4693920"/>
            <a:ext cx="4572399" cy="184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F5133-CC36-3450-5256-9CF3CBE65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226" y="2359650"/>
            <a:ext cx="3696020" cy="2286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A96E06-4639-F81D-4FF8-487BDD655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226" y="2608570"/>
            <a:ext cx="3520745" cy="228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69B59-4316-C173-FF06-9BE069C90862}"/>
              </a:ext>
            </a:extLst>
          </p:cNvPr>
          <p:cNvSpPr txBox="1"/>
          <p:nvPr/>
        </p:nvSpPr>
        <p:spPr>
          <a:xfrm>
            <a:off x="7285388" y="3518452"/>
            <a:ext cx="2083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Bell MT" panose="02020503060305020303" pitchFamily="18" charset="0"/>
              </a:rPr>
              <a:t>What is a branch?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9644A-8151-C199-4B59-63A5000E432B}"/>
              </a:ext>
            </a:extLst>
          </p:cNvPr>
          <p:cNvSpPr txBox="1"/>
          <p:nvPr/>
        </p:nvSpPr>
        <p:spPr>
          <a:xfrm>
            <a:off x="7315205" y="4094922"/>
            <a:ext cx="4944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Branching means diverging from the mainline</a:t>
            </a:r>
          </a:p>
          <a:p>
            <a:r>
              <a:rPr lang="en-IN" dirty="0">
                <a:latin typeface="Bell MT" panose="02020503060305020303" pitchFamily="18" charset="0"/>
              </a:rPr>
              <a:t>and continue to work separately without messing </a:t>
            </a:r>
          </a:p>
          <a:p>
            <a:r>
              <a:rPr lang="en-IN" dirty="0">
                <a:latin typeface="Bell MT" panose="02020503060305020303" pitchFamily="18" charset="0"/>
              </a:rPr>
              <a:t>with the mainline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A439E-AB4A-ACFC-DBBA-B611D5BA0EB9}"/>
              </a:ext>
            </a:extLst>
          </p:cNvPr>
          <p:cNvSpPr txBox="1"/>
          <p:nvPr/>
        </p:nvSpPr>
        <p:spPr>
          <a:xfrm>
            <a:off x="7345019" y="5208107"/>
            <a:ext cx="351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We will learn more about it shortly</a:t>
            </a:r>
          </a:p>
        </p:txBody>
      </p:sp>
    </p:spTree>
    <p:extLst>
      <p:ext uri="{BB962C8B-B14F-4D97-AF65-F5344CB8AC3E}">
        <p14:creationId xmlns:p14="http://schemas.microsoft.com/office/powerpoint/2010/main" val="391782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2BE55-5811-92F1-0CAC-B760E17B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What is      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E8BAD-1E8B-9ABD-0574-E484C058B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Bell MT" panose="02020503060305020303" pitchFamily="18" charset="0"/>
              </a:rPr>
              <a:t>GitHub is a developer platform that allows developers to create, store, manage, and share their code.</a:t>
            </a:r>
          </a:p>
          <a:p>
            <a:r>
              <a:rPr lang="en-IN" dirty="0">
                <a:latin typeface="Bell MT" panose="02020503060305020303" pitchFamily="18" charset="0"/>
              </a:rPr>
              <a:t>How to push code or changes  &amp; what is fork?</a:t>
            </a:r>
          </a:p>
          <a:p>
            <a:r>
              <a:rPr lang="en-IN" dirty="0">
                <a:latin typeface="Bell MT" panose="02020503060305020303" pitchFamily="18" charset="0"/>
              </a:rPr>
              <a:t>Hosting a project and merging  &amp;  pull request to a existing project</a:t>
            </a:r>
          </a:p>
          <a:p>
            <a:r>
              <a:rPr lang="en-IN" dirty="0">
                <a:latin typeface="Bell MT" panose="02020503060305020303" pitchFamily="18" charset="0"/>
              </a:rPr>
              <a:t>Browse GitHub and signup </a:t>
            </a:r>
          </a:p>
        </p:txBody>
      </p:sp>
      <p:pic>
        <p:nvPicPr>
          <p:cNvPr id="1030" name="Picture 6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E7984A4B-3E0A-FE1D-4AE3-D49D4BBD7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932" y="923898"/>
            <a:ext cx="675503" cy="67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11C18D-92D3-7EB8-59FF-CABE5E1917BA}"/>
              </a:ext>
            </a:extLst>
          </p:cNvPr>
          <p:cNvSpPr txBox="1"/>
          <p:nvPr/>
        </p:nvSpPr>
        <p:spPr>
          <a:xfrm>
            <a:off x="4236330" y="958623"/>
            <a:ext cx="506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Footlight MT Light" panose="0204060206030A020304" pitchFamily="18" charset="0"/>
              </a:rPr>
              <a:t>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092C4A-96D1-6653-F76C-7D36619CC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84" y="4576690"/>
            <a:ext cx="2438611" cy="251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1D6C60-56C3-E64B-5A49-3DFB6289F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84" y="5010207"/>
            <a:ext cx="2004234" cy="17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82F386-A9C7-2299-A3A6-A04E39BD3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284" y="5367517"/>
            <a:ext cx="5296359" cy="2286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4A2569-5104-DFB3-0BCB-62F356DE3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84" y="5782819"/>
            <a:ext cx="4549534" cy="1981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FAB568-D177-328B-900C-930C53A33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84" y="6167001"/>
            <a:ext cx="1272650" cy="1981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CFA162-3E44-8501-EF8C-83310A03433E}"/>
              </a:ext>
            </a:extLst>
          </p:cNvPr>
          <p:cNvSpPr txBox="1"/>
          <p:nvPr/>
        </p:nvSpPr>
        <p:spPr>
          <a:xfrm>
            <a:off x="6805539" y="5307100"/>
            <a:ext cx="46255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These are the commands you will learn shortly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256EB30-E568-7599-AB79-70238FDA9A15}"/>
              </a:ext>
            </a:extLst>
          </p:cNvPr>
          <p:cNvSpPr/>
          <p:nvPr/>
        </p:nvSpPr>
        <p:spPr>
          <a:xfrm>
            <a:off x="6047232" y="4474857"/>
            <a:ext cx="603504" cy="2078736"/>
          </a:xfrm>
          <a:prstGeom prst="rightBrace">
            <a:avLst>
              <a:gd name="adj1" fmla="val 0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10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05420-1418-0337-DEB6-E8C26CE8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Hosting a project and merging &amp; pulling request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CFDE0-6454-D17B-385C-543D49A57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13624"/>
          </a:xfrm>
        </p:spPr>
        <p:txBody>
          <a:bodyPr>
            <a:no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I created 2 files hi.txt and bye.txt and modified my hi.txt file from “hi” and “hello” to “hi”, “hello” and “</a:t>
            </a:r>
            <a:r>
              <a:rPr lang="en-IN" dirty="0" err="1">
                <a:latin typeface="Bell MT" panose="02020503060305020303" pitchFamily="18" charset="0"/>
              </a:rPr>
              <a:t>namskar</a:t>
            </a:r>
            <a:r>
              <a:rPr lang="en-IN" dirty="0">
                <a:latin typeface="Bell MT" panose="02020503060305020303" pitchFamily="18" charset="0"/>
              </a:rPr>
              <a:t>”. People can see my repo.</a:t>
            </a:r>
          </a:p>
          <a:p>
            <a:r>
              <a:rPr lang="en-IN" dirty="0">
                <a:latin typeface="Bell MT" panose="02020503060305020303" pitchFamily="18" charset="0"/>
              </a:rPr>
              <a:t>One of my Japanese friend saw my repository in GitHub and want to add “</a:t>
            </a:r>
            <a:r>
              <a:rPr lang="en-IN" dirty="0" err="1">
                <a:latin typeface="Bell MT" panose="02020503060305020303" pitchFamily="18" charset="0"/>
              </a:rPr>
              <a:t>konnichiwa</a:t>
            </a:r>
            <a:r>
              <a:rPr lang="en-IN" dirty="0">
                <a:latin typeface="Bell MT" panose="02020503060305020303" pitchFamily="18" charset="0"/>
              </a:rPr>
              <a:t>” in my hi.txt file.</a:t>
            </a:r>
          </a:p>
          <a:p>
            <a:r>
              <a:rPr lang="en-IN" dirty="0">
                <a:latin typeface="Bell MT" panose="02020503060305020303" pitchFamily="18" charset="0"/>
              </a:rPr>
              <a:t>Now I have to merge(update) his changes in my repository.</a:t>
            </a:r>
          </a:p>
          <a:p>
            <a:endParaRPr lang="en-IN" dirty="0">
              <a:latin typeface="Bell MT" panose="02020503060305020303" pitchFamily="18" charset="0"/>
            </a:endParaRPr>
          </a:p>
          <a:p>
            <a:r>
              <a:rPr lang="en-IN" dirty="0">
                <a:latin typeface="Bell MT" panose="02020503060305020303" pitchFamily="18" charset="0"/>
              </a:rPr>
              <a:t>He does not have access to my repo how he can add ?</a:t>
            </a:r>
          </a:p>
          <a:p>
            <a:r>
              <a:rPr lang="en-IN" dirty="0">
                <a:latin typeface="Bell MT" panose="02020503060305020303" pitchFamily="18" charset="0"/>
              </a:rPr>
              <a:t>What if he damages my existing repo?</a:t>
            </a:r>
          </a:p>
          <a:p>
            <a:r>
              <a:rPr lang="en-IN" dirty="0">
                <a:latin typeface="Bell MT" panose="02020503060305020303" pitchFamily="18" charset="0"/>
              </a:rPr>
              <a:t>If his change(or code) is good how can I update this in my repo?</a:t>
            </a:r>
          </a:p>
        </p:txBody>
      </p:sp>
    </p:spTree>
    <p:extLst>
      <p:ext uri="{BB962C8B-B14F-4D97-AF65-F5344CB8AC3E}">
        <p14:creationId xmlns:p14="http://schemas.microsoft.com/office/powerpoint/2010/main" val="665422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9DE8D-C56A-980A-2307-8310AA4E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WHAT IS UI/UX DESIGN?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2A696F0-BDCF-381D-7197-D6F1FB28A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767899"/>
          </a:xfrm>
        </p:spPr>
        <p:txBody>
          <a:bodyPr/>
          <a:lstStyle/>
          <a:p>
            <a:r>
              <a:rPr lang="en-IN" dirty="0">
                <a:latin typeface="Bell MT" panose="02020503060305020303" pitchFamily="18" charset="0"/>
              </a:rPr>
              <a:t>UI : User Interface</a:t>
            </a:r>
          </a:p>
          <a:p>
            <a:r>
              <a:rPr lang="en-US" dirty="0">
                <a:latin typeface="Bell MT" panose="02020503060305020303" pitchFamily="18" charset="0"/>
              </a:rPr>
              <a:t>Focuses on the visual, interactive elements of a product to create aesthetically-pleasing interfaces.</a:t>
            </a:r>
          </a:p>
          <a:p>
            <a:endParaRPr lang="en-IN" dirty="0">
              <a:latin typeface="Bell MT" panose="02020503060305020303" pitchFamily="18" charset="0"/>
            </a:endParaRPr>
          </a:p>
          <a:p>
            <a:r>
              <a:rPr lang="en-IN" dirty="0">
                <a:latin typeface="Bell MT" panose="02020503060305020303" pitchFamily="18" charset="0"/>
              </a:rPr>
              <a:t>UX : User Experience</a:t>
            </a:r>
          </a:p>
          <a:p>
            <a:r>
              <a:rPr lang="en-US" dirty="0">
                <a:latin typeface="Bell MT" panose="02020503060305020303" pitchFamily="18" charset="0"/>
              </a:rPr>
              <a:t>F</a:t>
            </a:r>
            <a:r>
              <a:rPr lang="en-US" b="0" i="0" dirty="0">
                <a:effectLst/>
                <a:latin typeface="Bell MT" panose="02020503060305020303" pitchFamily="18" charset="0"/>
              </a:rPr>
              <a:t>ocuses on creating a seamless and meaningful user experience by understanding user needs, conducting research, and designing intuitive interfaces</a:t>
            </a:r>
            <a:endParaRPr lang="en-IN" dirty="0">
              <a:latin typeface="Bell MT" panose="02020503060305020303" pitchFamily="18" charset="0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258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29AE3B-01D9-6CDE-2BF1-A42F524F8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03" y="1192695"/>
            <a:ext cx="6684153" cy="43135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E7263C-6493-23D0-7629-664620667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02" y="1192695"/>
            <a:ext cx="6684153" cy="43135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21F0A4-4BF8-B856-CACF-BAA1A7FAD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02" y="1227481"/>
            <a:ext cx="6684153" cy="4244009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99F10967-9C5E-54CA-AD6C-306936E14560}"/>
              </a:ext>
            </a:extLst>
          </p:cNvPr>
          <p:cNvSpPr/>
          <p:nvPr/>
        </p:nvSpPr>
        <p:spPr>
          <a:xfrm>
            <a:off x="11352911" y="3737114"/>
            <a:ext cx="298174" cy="298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F25D6D8-AEAD-30A4-8E4F-8FE204F5D0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192695"/>
            <a:ext cx="4458589" cy="447260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F4987ED-DF67-2C0C-ACC6-E3417FC6405B}"/>
              </a:ext>
            </a:extLst>
          </p:cNvPr>
          <p:cNvSpPr/>
          <p:nvPr/>
        </p:nvSpPr>
        <p:spPr>
          <a:xfrm>
            <a:off x="272480" y="4313583"/>
            <a:ext cx="4458589" cy="1351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310E4F-9FB0-05EE-1987-F909A2B9E42A}"/>
              </a:ext>
            </a:extLst>
          </p:cNvPr>
          <p:cNvSpPr/>
          <p:nvPr/>
        </p:nvSpPr>
        <p:spPr>
          <a:xfrm>
            <a:off x="6192520" y="1945640"/>
            <a:ext cx="45719" cy="12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574C8D-EC2A-30DB-6E90-1F90407E4348}"/>
              </a:ext>
            </a:extLst>
          </p:cNvPr>
          <p:cNvSpPr/>
          <p:nvPr/>
        </p:nvSpPr>
        <p:spPr>
          <a:xfrm>
            <a:off x="6393180" y="1363650"/>
            <a:ext cx="45719" cy="95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3950A3-7012-C04E-81C8-43B54501F36B}"/>
              </a:ext>
            </a:extLst>
          </p:cNvPr>
          <p:cNvCxnSpPr/>
          <p:nvPr/>
        </p:nvCxnSpPr>
        <p:spPr>
          <a:xfrm>
            <a:off x="8763000" y="3836670"/>
            <a:ext cx="0" cy="76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A43F7E-CE3E-A43A-CBDB-243AC134D821}"/>
              </a:ext>
            </a:extLst>
          </p:cNvPr>
          <p:cNvCxnSpPr/>
          <p:nvPr/>
        </p:nvCxnSpPr>
        <p:spPr>
          <a:xfrm>
            <a:off x="8772525" y="3840480"/>
            <a:ext cx="0" cy="76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051EB2-2654-FBB6-C86D-180F36659F81}"/>
              </a:ext>
            </a:extLst>
          </p:cNvPr>
          <p:cNvCxnSpPr/>
          <p:nvPr/>
        </p:nvCxnSpPr>
        <p:spPr>
          <a:xfrm>
            <a:off x="8782050" y="3842385"/>
            <a:ext cx="0" cy="76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3EA9A1-2ADB-F797-C19A-539352D9058B}"/>
              </a:ext>
            </a:extLst>
          </p:cNvPr>
          <p:cNvCxnSpPr/>
          <p:nvPr/>
        </p:nvCxnSpPr>
        <p:spPr>
          <a:xfrm>
            <a:off x="6475095" y="4645660"/>
            <a:ext cx="0" cy="86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940B3F-C2CD-84B9-6DC3-3FEA73417335}"/>
              </a:ext>
            </a:extLst>
          </p:cNvPr>
          <p:cNvCxnSpPr/>
          <p:nvPr/>
        </p:nvCxnSpPr>
        <p:spPr>
          <a:xfrm>
            <a:off x="6485255" y="4643755"/>
            <a:ext cx="0" cy="86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FA3C2F-E329-5AE2-4891-5DA12C3B956B}"/>
              </a:ext>
            </a:extLst>
          </p:cNvPr>
          <p:cNvCxnSpPr/>
          <p:nvPr/>
        </p:nvCxnSpPr>
        <p:spPr>
          <a:xfrm>
            <a:off x="6494780" y="4645660"/>
            <a:ext cx="0" cy="86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BC51E9-ED0B-A4B2-ADF1-B3A1D11E660A}"/>
              </a:ext>
            </a:extLst>
          </p:cNvPr>
          <p:cNvCxnSpPr/>
          <p:nvPr/>
        </p:nvCxnSpPr>
        <p:spPr>
          <a:xfrm>
            <a:off x="8303895" y="5257800"/>
            <a:ext cx="0" cy="819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D237BC-D9AF-259A-CF3E-291B4514655A}"/>
              </a:ext>
            </a:extLst>
          </p:cNvPr>
          <p:cNvCxnSpPr/>
          <p:nvPr/>
        </p:nvCxnSpPr>
        <p:spPr>
          <a:xfrm>
            <a:off x="8322945" y="5261610"/>
            <a:ext cx="0" cy="800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9E08B10-0977-EB09-0174-49420B9825E4}"/>
              </a:ext>
            </a:extLst>
          </p:cNvPr>
          <p:cNvCxnSpPr/>
          <p:nvPr/>
        </p:nvCxnSpPr>
        <p:spPr>
          <a:xfrm>
            <a:off x="8313420" y="5240655"/>
            <a:ext cx="0" cy="99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2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315DBF7-54DC-2534-45A2-E54AF4A50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0" y="1103242"/>
            <a:ext cx="4505845" cy="447260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C8FF9A4-155B-4E1F-BE4D-AAFCEB1FD11E}"/>
              </a:ext>
            </a:extLst>
          </p:cNvPr>
          <p:cNvSpPr/>
          <p:nvPr/>
        </p:nvSpPr>
        <p:spPr>
          <a:xfrm>
            <a:off x="391749" y="3429000"/>
            <a:ext cx="4505845" cy="2271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73C581-2DAC-3EAA-C1F5-7FA430F69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481" y="1093303"/>
            <a:ext cx="5300245" cy="498944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A80F8D5-7864-ED40-82B7-7BC3D56BBC69}"/>
              </a:ext>
            </a:extLst>
          </p:cNvPr>
          <p:cNvSpPr/>
          <p:nvPr/>
        </p:nvSpPr>
        <p:spPr>
          <a:xfrm>
            <a:off x="5555977" y="1868553"/>
            <a:ext cx="291548" cy="291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B2C63A-580F-2B46-F6C4-510EA83B5119}"/>
              </a:ext>
            </a:extLst>
          </p:cNvPr>
          <p:cNvSpPr txBox="1"/>
          <p:nvPr/>
        </p:nvSpPr>
        <p:spPr>
          <a:xfrm>
            <a:off x="347897" y="3590410"/>
            <a:ext cx="4642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Now, he will fork your repo into his system and</a:t>
            </a:r>
          </a:p>
          <a:p>
            <a:r>
              <a:rPr lang="en-IN" dirty="0">
                <a:latin typeface="Bell MT" panose="02020503060305020303" pitchFamily="18" charset="0"/>
              </a:rPr>
              <a:t>click on             he will copy that </a:t>
            </a:r>
            <a:r>
              <a:rPr lang="en-IN" dirty="0" err="1">
                <a:latin typeface="Bell MT" panose="02020503060305020303" pitchFamily="18" charset="0"/>
              </a:rPr>
              <a:t>url</a:t>
            </a:r>
            <a:r>
              <a:rPr lang="en-IN" dirty="0">
                <a:latin typeface="Bell MT" panose="02020503060305020303" pitchFamily="18" charset="0"/>
              </a:rPr>
              <a:t> and</a:t>
            </a:r>
          </a:p>
          <a:p>
            <a:r>
              <a:rPr lang="en-IN" dirty="0">
                <a:latin typeface="Bell MT" panose="02020503060305020303" pitchFamily="18" charset="0"/>
              </a:rPr>
              <a:t>                       in his </a:t>
            </a:r>
            <a:r>
              <a:rPr lang="en-IN" dirty="0" err="1">
                <a:latin typeface="Bell MT" panose="02020503060305020303" pitchFamily="18" charset="0"/>
              </a:rPr>
              <a:t>cmd</a:t>
            </a:r>
            <a:r>
              <a:rPr lang="en-IN" dirty="0">
                <a:latin typeface="Bell MT" panose="02020503060305020303" pitchFamily="18" charset="0"/>
              </a:rPr>
              <a:t> prompt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A659C-3557-B8AD-D7B8-75798410C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064" y="3969170"/>
            <a:ext cx="604384" cy="182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130A43-91F4-AC61-94A6-E35C8027E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11" y="4247210"/>
            <a:ext cx="1272650" cy="19813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757D2E-EDC9-3C92-B79E-1A12C10A008D}"/>
              </a:ext>
            </a:extLst>
          </p:cNvPr>
          <p:cNvSpPr txBox="1"/>
          <p:nvPr/>
        </p:nvSpPr>
        <p:spPr>
          <a:xfrm>
            <a:off x="544659" y="4848419"/>
            <a:ext cx="4170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Fork means copying the files from project </a:t>
            </a:r>
          </a:p>
          <a:p>
            <a:r>
              <a:rPr lang="en-IN" dirty="0">
                <a:latin typeface="Bell MT" panose="02020503060305020303" pitchFamily="18" charset="0"/>
              </a:rPr>
              <a:t>to your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210466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1FAFCD-0F33-D227-58D7-842236E32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67" y="3151782"/>
            <a:ext cx="5207494" cy="3064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89529B-00F5-D7AA-B07E-E2DD49900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45" y="940178"/>
            <a:ext cx="5207494" cy="253515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F7BF43-C6F2-2024-36BF-D07509CB1A89}"/>
              </a:ext>
            </a:extLst>
          </p:cNvPr>
          <p:cNvCxnSpPr>
            <a:cxnSpLocks/>
          </p:cNvCxnSpPr>
          <p:nvPr/>
        </p:nvCxnSpPr>
        <p:spPr>
          <a:xfrm flipV="1">
            <a:off x="333367" y="940178"/>
            <a:ext cx="0" cy="2211604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91F8F6D-1E62-E5C7-0846-B1C7DDD9D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60" y="1385675"/>
            <a:ext cx="4934984" cy="4179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767DA2-4125-E3B3-5563-68E020080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338" y="1385676"/>
            <a:ext cx="4915106" cy="417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2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A8163-B397-A688-8923-027093A83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62" y="586411"/>
            <a:ext cx="8426013" cy="5740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942DC7-8669-C67C-F083-0B1D3D307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63" y="586411"/>
            <a:ext cx="8426012" cy="568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2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EDCE6-FB24-8B13-BC4A-666E9B332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675" y="1391479"/>
            <a:ext cx="4706383" cy="4383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76F3E-2BD1-94D9-7993-452F472BD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02" y="1391479"/>
            <a:ext cx="4751215" cy="4472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C47691-0D17-0881-9725-DC58EEB668E0}"/>
              </a:ext>
            </a:extLst>
          </p:cNvPr>
          <p:cNvSpPr txBox="1"/>
          <p:nvPr/>
        </p:nvSpPr>
        <p:spPr>
          <a:xfrm>
            <a:off x="1729409" y="646043"/>
            <a:ext cx="266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Bell MT" panose="02020503060305020303" pitchFamily="18" charset="0"/>
              </a:rPr>
              <a:t>Previous master branch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DF8B1F-6639-E3E0-D551-3D64AB01EF57}"/>
              </a:ext>
            </a:extLst>
          </p:cNvPr>
          <p:cNvSpPr txBox="1"/>
          <p:nvPr/>
        </p:nvSpPr>
        <p:spPr>
          <a:xfrm>
            <a:off x="7467600" y="646043"/>
            <a:ext cx="2229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Bell MT" panose="02020503060305020303" pitchFamily="18" charset="0"/>
              </a:rPr>
              <a:t>New master branch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00E7A4-B3B9-C253-C3EB-212985DA9560}"/>
              </a:ext>
            </a:extLst>
          </p:cNvPr>
          <p:cNvSpPr/>
          <p:nvPr/>
        </p:nvSpPr>
        <p:spPr>
          <a:xfrm>
            <a:off x="2673626" y="3866323"/>
            <a:ext cx="824948" cy="2683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EAB9BD-6A12-A627-8C8F-9875F90CC496}"/>
              </a:ext>
            </a:extLst>
          </p:cNvPr>
          <p:cNvSpPr/>
          <p:nvPr/>
        </p:nvSpPr>
        <p:spPr>
          <a:xfrm>
            <a:off x="8127022" y="3846003"/>
            <a:ext cx="1192967" cy="2683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26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B9E5-B620-CE18-5147-65A90656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87856-1C47-A998-027C-5C800C1F6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Prepare your own Figma design on </a:t>
            </a:r>
            <a:r>
              <a:rPr lang="en-IN" dirty="0" err="1"/>
              <a:t>InstiOLX</a:t>
            </a:r>
            <a:r>
              <a:rPr lang="en-IN" dirty="0"/>
              <a:t> with a login page and a home page.</a:t>
            </a:r>
          </a:p>
          <a:p>
            <a:pPr marL="0" indent="0">
              <a:buNone/>
            </a:pPr>
            <a:r>
              <a:rPr lang="en-IN" dirty="0"/>
              <a:t>   Use icons</a:t>
            </a:r>
          </a:p>
          <a:p>
            <a:pPr marL="0" indent="0">
              <a:buNone/>
            </a:pPr>
            <a:r>
              <a:rPr lang="en-IN" dirty="0"/>
              <a:t>   Prepare your own logo </a:t>
            </a:r>
          </a:p>
          <a:p>
            <a:pPr marL="0" indent="0">
              <a:buNone/>
            </a:pPr>
            <a:r>
              <a:rPr lang="en-IN" dirty="0"/>
              <a:t>   Use </a:t>
            </a:r>
            <a:r>
              <a:rPr lang="en-IN" dirty="0" err="1"/>
              <a:t>atleast</a:t>
            </a:r>
            <a:r>
              <a:rPr lang="en-IN" dirty="0"/>
              <a:t> 3 different animations</a:t>
            </a:r>
          </a:p>
          <a:p>
            <a:pPr marL="0" indent="0">
              <a:buNone/>
            </a:pPr>
            <a:r>
              <a:rPr lang="en-IN" dirty="0"/>
              <a:t>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BB7300-F14A-E3BE-03B7-B854A247A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26" y="3210339"/>
            <a:ext cx="3140765" cy="314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99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B67D87-0EC6-F1EA-50C5-11D3CCB50918}"/>
              </a:ext>
            </a:extLst>
          </p:cNvPr>
          <p:cNvSpPr txBox="1"/>
          <p:nvPr/>
        </p:nvSpPr>
        <p:spPr>
          <a:xfrm>
            <a:off x="4300089" y="2617677"/>
            <a:ext cx="46610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dirty="0">
                <a:solidFill>
                  <a:schemeClr val="accent1"/>
                </a:solidFill>
                <a:latin typeface="Footlight MT Light" panose="0204060206030A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12770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972D6-7615-D528-CC52-A77BC0438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0" y="777587"/>
            <a:ext cx="5552930" cy="5302826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6FE53560-FA56-12D1-D8C6-322657637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074" y="2045961"/>
            <a:ext cx="5552930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To ensure optimal user engagement, it is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crucial to design the website in a way that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is both comfortable and intuitive for users.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This encourages them to interact with the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website as intended.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3C72E-1C35-2F78-645B-2A9988225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1" y="777587"/>
            <a:ext cx="5552930" cy="53028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574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E0536-6853-A1B7-9A36-D3138ECF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Rules to create an interactive UI design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56A2939-9224-3347-1050-87EAFCA07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Bell MT" panose="02020503060305020303" pitchFamily="18" charset="0"/>
              </a:rPr>
              <a:t>Hierarchy</a:t>
            </a:r>
          </a:p>
          <a:p>
            <a:pPr marL="0" indent="0">
              <a:buNone/>
            </a:pPr>
            <a:r>
              <a:rPr lang="en-IN" dirty="0">
                <a:latin typeface="Bell MT" panose="02020503060305020303" pitchFamily="18" charset="0"/>
              </a:rPr>
              <a:t>          -&gt; Font Size and style</a:t>
            </a:r>
          </a:p>
          <a:p>
            <a:pPr marL="0" indent="0">
              <a:buNone/>
            </a:pPr>
            <a:r>
              <a:rPr lang="en-IN" dirty="0">
                <a:latin typeface="Bell MT" panose="02020503060305020303" pitchFamily="18" charset="0"/>
              </a:rPr>
              <a:t>          -&gt; Colour</a:t>
            </a:r>
          </a:p>
          <a:p>
            <a:r>
              <a:rPr lang="en-IN" dirty="0">
                <a:latin typeface="Bell MT" panose="02020503060305020303" pitchFamily="18" charset="0"/>
              </a:rPr>
              <a:t>Layout</a:t>
            </a:r>
          </a:p>
          <a:p>
            <a:r>
              <a:rPr lang="en-IN" dirty="0">
                <a:latin typeface="Bell MT" panose="02020503060305020303" pitchFamily="18" charset="0"/>
              </a:rPr>
              <a:t>Alignment</a:t>
            </a:r>
          </a:p>
          <a:p>
            <a:r>
              <a:rPr lang="en-IN" dirty="0">
                <a:latin typeface="Bell MT" panose="02020503060305020303" pitchFamily="18" charset="0"/>
              </a:rPr>
              <a:t>Simplicity</a:t>
            </a:r>
          </a:p>
          <a:p>
            <a:r>
              <a:rPr lang="en-IN" dirty="0">
                <a:latin typeface="Bell MT" panose="02020503060305020303" pitchFamily="18" charset="0"/>
              </a:rPr>
              <a:t>Audience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969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7B8431-5782-E7C0-6548-32C9B67CA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34" y="959007"/>
            <a:ext cx="4311746" cy="418345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594FC67-1475-5A27-D1DE-E821EA4D8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094" y="959007"/>
            <a:ext cx="4311746" cy="41834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E1F49F-1BBA-46E0-3A74-79D07D18EC98}"/>
              </a:ext>
            </a:extLst>
          </p:cNvPr>
          <p:cNvSpPr txBox="1"/>
          <p:nvPr/>
        </p:nvSpPr>
        <p:spPr>
          <a:xfrm>
            <a:off x="626014" y="899293"/>
            <a:ext cx="904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0" i="0" dirty="0">
                <a:effectLst/>
                <a:latin typeface="ui-sans-serif"/>
              </a:rPr>
              <a:t>🤢</a:t>
            </a:r>
            <a:endParaRPr lang="en-IN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BBD8A-C0F8-2693-C41C-870FFE8D4B7E}"/>
              </a:ext>
            </a:extLst>
          </p:cNvPr>
          <p:cNvSpPr txBox="1"/>
          <p:nvPr/>
        </p:nvSpPr>
        <p:spPr>
          <a:xfrm>
            <a:off x="5715000" y="887886"/>
            <a:ext cx="9245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0" i="0" dirty="0">
                <a:effectLst/>
                <a:latin typeface="ui-sans-serif"/>
              </a:rPr>
              <a:t>😍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27763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1287-263D-3304-AF9E-A92230D5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otlight MT Light" panose="0204060206030A020304" pitchFamily="18" charset="0"/>
              </a:rPr>
              <a:t>Hierarchy (font and colour)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01C5A-A53E-0321-EE15-AAA90F7F3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Bell MT" panose="02020503060305020303" pitchFamily="18" charset="0"/>
              </a:rPr>
              <a:t>Font and colour brings attention to the user</a:t>
            </a:r>
          </a:p>
          <a:p>
            <a:r>
              <a:rPr lang="en-IN" dirty="0">
                <a:latin typeface="Bell MT" panose="02020503060305020303" pitchFamily="18" charset="0"/>
              </a:rPr>
              <a:t>Bigger and bright coloured elements grabs attention towards them.          </a:t>
            </a:r>
          </a:p>
          <a:p>
            <a:pPr marL="0" indent="0">
              <a:buNone/>
            </a:pPr>
            <a:r>
              <a:rPr lang="en-IN" dirty="0">
                <a:latin typeface="Bell MT" panose="02020503060305020303" pitchFamily="18" charset="0"/>
              </a:rPr>
              <a:t>   </a:t>
            </a:r>
            <a:r>
              <a:rPr lang="en-IN" dirty="0" err="1">
                <a:latin typeface="Bell MT" panose="02020503060305020303" pitchFamily="18" charset="0"/>
              </a:rPr>
              <a:t>eg</a:t>
            </a:r>
            <a:r>
              <a:rPr lang="en-IN" dirty="0">
                <a:latin typeface="Bell MT" panose="02020503060305020303" pitchFamily="18" charset="0"/>
              </a:rPr>
              <a:t>: clothing websites rate and add to cart options ,etc…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698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9207A47-9AEE-604D-2B10-1E1EF73ED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08" y="738073"/>
            <a:ext cx="9643550" cy="5633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16D439-C669-6EA1-EEF4-00A339D2925C}"/>
              </a:ext>
            </a:extLst>
          </p:cNvPr>
          <p:cNvSpPr txBox="1"/>
          <p:nvPr/>
        </p:nvSpPr>
        <p:spPr>
          <a:xfrm>
            <a:off x="8267218" y="4288949"/>
            <a:ext cx="51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👀</a:t>
            </a:r>
            <a:endParaRPr lang="en-IN" b="1" dirty="0">
              <a:highlight>
                <a:srgbClr val="FFFF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507CC5-852F-63ED-CF1F-54C699F02A21}"/>
              </a:ext>
            </a:extLst>
          </p:cNvPr>
          <p:cNvSpPr txBox="1"/>
          <p:nvPr/>
        </p:nvSpPr>
        <p:spPr>
          <a:xfrm>
            <a:off x="796413" y="1103360"/>
            <a:ext cx="550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0A676-FA81-96A5-76D1-2C9DA11C5F85}"/>
              </a:ext>
            </a:extLst>
          </p:cNvPr>
          <p:cNvSpPr txBox="1"/>
          <p:nvPr/>
        </p:nvSpPr>
        <p:spPr>
          <a:xfrm>
            <a:off x="4316361" y="1398327"/>
            <a:ext cx="442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46273-0F7C-DC09-F7F3-E3838CE08AD6}"/>
              </a:ext>
            </a:extLst>
          </p:cNvPr>
          <p:cNvSpPr txBox="1"/>
          <p:nvPr/>
        </p:nvSpPr>
        <p:spPr>
          <a:xfrm>
            <a:off x="6725264" y="2519205"/>
            <a:ext cx="491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👀</a:t>
            </a:r>
            <a:endParaRPr lang="en-IN" b="1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763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40F9256-77AB-4AE6-B2CE-6BC23078B824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10799</TotalTime>
  <Words>1366</Words>
  <Application>Microsoft Office PowerPoint</Application>
  <PresentationFormat>Widescreen</PresentationFormat>
  <Paragraphs>209</Paragraphs>
  <Slides>46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Bell MT</vt:lpstr>
      <vt:lpstr>Calibri</vt:lpstr>
      <vt:lpstr>Calibri Light</vt:lpstr>
      <vt:lpstr>Footlight MT Light</vt:lpstr>
      <vt:lpstr>Trebuchet MS</vt:lpstr>
      <vt:lpstr>ui-sans-serif</vt:lpstr>
      <vt:lpstr>Office Theme</vt:lpstr>
      <vt:lpstr>Berlin</vt:lpstr>
      <vt:lpstr>PowerPoint Presentation</vt:lpstr>
      <vt:lpstr>  Session 2: UI/UX design and</vt:lpstr>
      <vt:lpstr>WHAT IS UI/UX DESIGN?</vt:lpstr>
      <vt:lpstr>WHAT IS UI/UX DESIGN?</vt:lpstr>
      <vt:lpstr>PowerPoint Presentation</vt:lpstr>
      <vt:lpstr>Rules to create an interactive UI design</vt:lpstr>
      <vt:lpstr>PowerPoint Presentation</vt:lpstr>
      <vt:lpstr>Hierarchy (font and colour)</vt:lpstr>
      <vt:lpstr>PowerPoint Presentation</vt:lpstr>
      <vt:lpstr>Hierarchy (size and colour)</vt:lpstr>
      <vt:lpstr>Colour theory</vt:lpstr>
      <vt:lpstr>PowerPoint Presentation</vt:lpstr>
      <vt:lpstr>Layout </vt:lpstr>
      <vt:lpstr>Alignment </vt:lpstr>
      <vt:lpstr>Simplicity</vt:lpstr>
      <vt:lpstr>Audience</vt:lpstr>
      <vt:lpstr>Audience </vt:lpstr>
      <vt:lpstr>Rules to create an interactive UX design</vt:lpstr>
      <vt:lpstr>Consistency </vt:lpstr>
      <vt:lpstr>Reading Patterns</vt:lpstr>
      <vt:lpstr>White space</vt:lpstr>
      <vt:lpstr>White space</vt:lpstr>
      <vt:lpstr>Trends</vt:lpstr>
      <vt:lpstr>Ethical usage </vt:lpstr>
      <vt:lpstr>Ethical usage </vt:lpstr>
      <vt:lpstr>Platforms to design</vt:lpstr>
      <vt:lpstr>What is Git?</vt:lpstr>
      <vt:lpstr>Installing Git</vt:lpstr>
      <vt:lpstr>Commands in command prompt &amp; git</vt:lpstr>
      <vt:lpstr>Creating a folder and file &amp; initialising a repository</vt:lpstr>
      <vt:lpstr>Git workflow</vt:lpstr>
      <vt:lpstr>Staging files</vt:lpstr>
      <vt:lpstr>Committing changes</vt:lpstr>
      <vt:lpstr>Removing files</vt:lpstr>
      <vt:lpstr>Renaming or Moving files</vt:lpstr>
      <vt:lpstr>Viewing history and Commits</vt:lpstr>
      <vt:lpstr>Restoring a file to its earlier version</vt:lpstr>
      <vt:lpstr>What is       GitHub</vt:lpstr>
      <vt:lpstr>Hosting a project and merging &amp; pulling request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UI/UX design and GitHub</dc:title>
  <dc:creator>Nithin Hanumanthu</dc:creator>
  <cp:lastModifiedBy>Nithin Hanumanthu</cp:lastModifiedBy>
  <cp:revision>1</cp:revision>
  <dcterms:created xsi:type="dcterms:W3CDTF">2024-05-26T04:40:27Z</dcterms:created>
  <dcterms:modified xsi:type="dcterms:W3CDTF">2024-06-20T07:42:42Z</dcterms:modified>
</cp:coreProperties>
</file>